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7" r:id="rId3"/>
    <p:sldId id="267" r:id="rId4"/>
    <p:sldId id="268" r:id="rId5"/>
    <p:sldId id="279" r:id="rId6"/>
    <p:sldId id="270" r:id="rId7"/>
    <p:sldId id="269" r:id="rId8"/>
    <p:sldId id="272" r:id="rId9"/>
    <p:sldId id="271" r:id="rId10"/>
    <p:sldId id="276" r:id="rId11"/>
    <p:sldId id="275" r:id="rId12"/>
    <p:sldId id="280" r:id="rId13"/>
    <p:sldId id="27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81704B-5EE0-475F-B1D1-4F791B1A52F9}">
          <p14:sldIdLst>
            <p14:sldId id="257"/>
            <p14:sldId id="277"/>
            <p14:sldId id="267"/>
            <p14:sldId id="268"/>
            <p14:sldId id="279"/>
            <p14:sldId id="270"/>
            <p14:sldId id="269"/>
            <p14:sldId id="272"/>
            <p14:sldId id="271"/>
            <p14:sldId id="276"/>
            <p14:sldId id="275"/>
            <p14:sldId id="280"/>
            <p14:sldId id="274"/>
          </p14:sldIdLst>
        </p14:section>
        <p14:section name="Default Section" id="{404A7123-0AA3-4853-A4B5-453969ED8D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A3D9C-6E5E-B651-AEE5-9C15F7285880}" v="1" dt="2024-01-23T13:37:55.741"/>
    <p1510:client id="{481DA6C1-16C5-982D-116F-5C95DA4D2920}" v="9" dt="2024-01-21T20:08:14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CA72C-AA85-4B64-9525-FB9C67A965B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B436886-6C43-4217-AB72-F0F95FE95990}">
      <dgm:prSet/>
      <dgm:spPr/>
      <dgm:t>
        <a:bodyPr/>
        <a:lstStyle/>
        <a:p>
          <a:r>
            <a:rPr lang="en-US"/>
            <a:t>9 ECE Classes</a:t>
          </a:r>
        </a:p>
      </dgm:t>
    </dgm:pt>
    <dgm:pt modelId="{C005201D-77A4-413C-9153-5473AA517A92}" type="parTrans" cxnId="{A5BC514E-76C8-48B9-B7CA-529822E71627}">
      <dgm:prSet/>
      <dgm:spPr/>
      <dgm:t>
        <a:bodyPr/>
        <a:lstStyle/>
        <a:p>
          <a:endParaRPr lang="en-US"/>
        </a:p>
      </dgm:t>
    </dgm:pt>
    <dgm:pt modelId="{C1A4DE91-5275-44EE-97C7-83EBE0C5ABE8}" type="sibTrans" cxnId="{A5BC514E-76C8-48B9-B7CA-529822E71627}">
      <dgm:prSet/>
      <dgm:spPr/>
      <dgm:t>
        <a:bodyPr/>
        <a:lstStyle/>
        <a:p>
          <a:endParaRPr lang="en-US"/>
        </a:p>
      </dgm:t>
    </dgm:pt>
    <dgm:pt modelId="{7EA97F01-E4F5-4E92-B21A-DF0A8F38333D}">
      <dgm:prSet/>
      <dgm:spPr/>
      <dgm:t>
        <a:bodyPr/>
        <a:lstStyle/>
        <a:p>
          <a:pPr rtl="0"/>
          <a:r>
            <a:rPr lang="en-US"/>
            <a:t>8 </a:t>
          </a:r>
          <a:r>
            <a:rPr lang="en-US">
              <a:latin typeface="Calibri"/>
            </a:rPr>
            <a:t>General</a:t>
          </a:r>
          <a:r>
            <a:rPr lang="en-US"/>
            <a:t> </a:t>
          </a:r>
          <a:r>
            <a:rPr lang="en-US">
              <a:latin typeface="Calibri"/>
            </a:rPr>
            <a:t>Education </a:t>
          </a:r>
          <a:endParaRPr lang="en-US"/>
        </a:p>
      </dgm:t>
    </dgm:pt>
    <dgm:pt modelId="{4C647BA3-5117-48C3-B0EB-20D4DBD373C5}" type="parTrans" cxnId="{0A2DF09B-D5B9-4C71-8D39-BD733BA60EEB}">
      <dgm:prSet/>
      <dgm:spPr/>
      <dgm:t>
        <a:bodyPr/>
        <a:lstStyle/>
        <a:p>
          <a:endParaRPr lang="en-US"/>
        </a:p>
      </dgm:t>
    </dgm:pt>
    <dgm:pt modelId="{D70F2CF5-5FD5-4B22-B0C6-12CAA83C816E}" type="sibTrans" cxnId="{0A2DF09B-D5B9-4C71-8D39-BD733BA60EEB}">
      <dgm:prSet/>
      <dgm:spPr/>
      <dgm:t>
        <a:bodyPr/>
        <a:lstStyle/>
        <a:p>
          <a:endParaRPr lang="en-US"/>
        </a:p>
      </dgm:t>
    </dgm:pt>
    <dgm:pt modelId="{5CA26B32-C627-4C82-970E-AB5E615B326E}">
      <dgm:prSet/>
      <dgm:spPr/>
      <dgm:t>
        <a:bodyPr/>
        <a:lstStyle/>
        <a:p>
          <a:r>
            <a:rPr lang="en-US"/>
            <a:t>1 ELS program</a:t>
          </a:r>
        </a:p>
      </dgm:t>
    </dgm:pt>
    <dgm:pt modelId="{71D9933A-18FF-40D2-843A-4B530E0E89CE}" type="parTrans" cxnId="{6090835E-FE02-433F-88D8-540B9C0DC900}">
      <dgm:prSet/>
      <dgm:spPr/>
      <dgm:t>
        <a:bodyPr/>
        <a:lstStyle/>
        <a:p>
          <a:endParaRPr lang="en-US"/>
        </a:p>
      </dgm:t>
    </dgm:pt>
    <dgm:pt modelId="{5131CA17-FD91-46DD-986E-22CAF48F894B}" type="sibTrans" cxnId="{6090835E-FE02-433F-88D8-540B9C0DC900}">
      <dgm:prSet/>
      <dgm:spPr/>
      <dgm:t>
        <a:bodyPr/>
        <a:lstStyle/>
        <a:p>
          <a:endParaRPr lang="en-US"/>
        </a:p>
      </dgm:t>
    </dgm:pt>
    <dgm:pt modelId="{91C3BBDA-1A1F-4831-982F-091F1F4F80D4}">
      <dgm:prSet/>
      <dgm:spPr/>
      <dgm:t>
        <a:bodyPr/>
        <a:lstStyle/>
        <a:p>
          <a:r>
            <a:rPr lang="en-US"/>
            <a:t>Looping Classes</a:t>
          </a:r>
        </a:p>
      </dgm:t>
    </dgm:pt>
    <dgm:pt modelId="{E0479A82-0CD4-41DF-8754-46D1AB3CBC9D}" type="parTrans" cxnId="{082B9953-8E2D-4055-8FBA-3D5777EBB2A1}">
      <dgm:prSet/>
      <dgm:spPr/>
      <dgm:t>
        <a:bodyPr/>
        <a:lstStyle/>
        <a:p>
          <a:endParaRPr lang="en-US"/>
        </a:p>
      </dgm:t>
    </dgm:pt>
    <dgm:pt modelId="{89D0652E-7BB6-4A4B-9C1A-984887D70F63}" type="sibTrans" cxnId="{082B9953-8E2D-4055-8FBA-3D5777EBB2A1}">
      <dgm:prSet/>
      <dgm:spPr/>
      <dgm:t>
        <a:bodyPr/>
        <a:lstStyle/>
        <a:p>
          <a:endParaRPr lang="en-US"/>
        </a:p>
      </dgm:t>
    </dgm:pt>
    <dgm:pt modelId="{8B752280-BCAF-4E68-8850-FDEA9C8220B8}">
      <dgm:prSet/>
      <dgm:spPr/>
      <dgm:t>
        <a:bodyPr/>
        <a:lstStyle/>
        <a:p>
          <a:r>
            <a:rPr lang="en-US"/>
            <a:t>2 adults per class</a:t>
          </a:r>
        </a:p>
      </dgm:t>
    </dgm:pt>
    <dgm:pt modelId="{4B0B0A71-9709-4879-99CB-F3BC5A55549D}" type="parTrans" cxnId="{432093EB-BB02-425F-8BFF-2B73DA726C50}">
      <dgm:prSet/>
      <dgm:spPr/>
      <dgm:t>
        <a:bodyPr/>
        <a:lstStyle/>
        <a:p>
          <a:endParaRPr lang="en-US"/>
        </a:p>
      </dgm:t>
    </dgm:pt>
    <dgm:pt modelId="{E1C81D34-3B4A-4017-BEAE-B85325980A20}" type="sibTrans" cxnId="{432093EB-BB02-425F-8BFF-2B73DA726C50}">
      <dgm:prSet/>
      <dgm:spPr/>
      <dgm:t>
        <a:bodyPr/>
        <a:lstStyle/>
        <a:p>
          <a:endParaRPr lang="en-US"/>
        </a:p>
      </dgm:t>
    </dgm:pt>
    <dgm:pt modelId="{A954E96D-D2EE-4D7F-8B68-27119A652336}">
      <dgm:prSet/>
      <dgm:spPr/>
      <dgm:t>
        <a:bodyPr/>
        <a:lstStyle/>
        <a:p>
          <a:r>
            <a:rPr lang="en-US"/>
            <a:t>Teacher and </a:t>
          </a:r>
          <a:r>
            <a:rPr lang="en-US">
              <a:latin typeface="Calibri"/>
            </a:rPr>
            <a:t>Paraprofessional</a:t>
          </a:r>
          <a:endParaRPr lang="en-US"/>
        </a:p>
      </dgm:t>
    </dgm:pt>
    <dgm:pt modelId="{C644B040-52B7-4522-B1FA-54EAD9ABA5E7}" type="parTrans" cxnId="{1A01BC89-96B2-487C-8C1C-4D8D4945F38D}">
      <dgm:prSet/>
      <dgm:spPr/>
      <dgm:t>
        <a:bodyPr/>
        <a:lstStyle/>
        <a:p>
          <a:endParaRPr lang="en-US"/>
        </a:p>
      </dgm:t>
    </dgm:pt>
    <dgm:pt modelId="{F1AA600E-C57A-4CDA-8D73-BB145FC93632}" type="sibTrans" cxnId="{1A01BC89-96B2-487C-8C1C-4D8D4945F38D}">
      <dgm:prSet/>
      <dgm:spPr/>
      <dgm:t>
        <a:bodyPr/>
        <a:lstStyle/>
        <a:p>
          <a:endParaRPr lang="en-US"/>
        </a:p>
      </dgm:t>
    </dgm:pt>
    <dgm:pt modelId="{5BF632A2-EF57-4B8F-BC60-2B75B00F0736}">
      <dgm:prSet/>
      <dgm:spPr/>
      <dgm:t>
        <a:bodyPr/>
        <a:lstStyle/>
        <a:p>
          <a:r>
            <a:rPr lang="en-US"/>
            <a:t>Class Sizes</a:t>
          </a:r>
        </a:p>
      </dgm:t>
    </dgm:pt>
    <dgm:pt modelId="{CE254AB8-2587-4D52-8AD8-AC0D3FD739B3}" type="parTrans" cxnId="{3863CA4C-3C51-4B77-82A8-F86F839D9D99}">
      <dgm:prSet/>
      <dgm:spPr/>
      <dgm:t>
        <a:bodyPr/>
        <a:lstStyle/>
        <a:p>
          <a:endParaRPr lang="en-US"/>
        </a:p>
      </dgm:t>
    </dgm:pt>
    <dgm:pt modelId="{C582A2E3-8BB8-4191-A707-3CCD2627D04D}" type="sibTrans" cxnId="{3863CA4C-3C51-4B77-82A8-F86F839D9D99}">
      <dgm:prSet/>
      <dgm:spPr/>
      <dgm:t>
        <a:bodyPr/>
        <a:lstStyle/>
        <a:p>
          <a:endParaRPr lang="en-US"/>
        </a:p>
      </dgm:t>
    </dgm:pt>
    <dgm:pt modelId="{8B630FE3-07AB-42CA-8C07-331FD11A725B}">
      <dgm:prSet/>
      <dgm:spPr/>
      <dgm:t>
        <a:bodyPr/>
        <a:lstStyle/>
        <a:p>
          <a:pPr rtl="0"/>
          <a:r>
            <a:rPr lang="en-US"/>
            <a:t>PK3 – 16</a:t>
          </a:r>
          <a:r>
            <a:rPr lang="en-US">
              <a:latin typeface="Calibri"/>
            </a:rPr>
            <a:t> students</a:t>
          </a:r>
          <a:endParaRPr lang="en-US"/>
        </a:p>
      </dgm:t>
    </dgm:pt>
    <dgm:pt modelId="{14316DEB-22FA-465F-99C5-4B173AE3C646}" type="parTrans" cxnId="{91B236DF-6F86-44EB-A98B-FA5CEC1BF819}">
      <dgm:prSet/>
      <dgm:spPr/>
      <dgm:t>
        <a:bodyPr/>
        <a:lstStyle/>
        <a:p>
          <a:endParaRPr lang="en-US"/>
        </a:p>
      </dgm:t>
    </dgm:pt>
    <dgm:pt modelId="{D26C0C3E-B1C0-4C6D-B283-256B37F764BA}" type="sibTrans" cxnId="{91B236DF-6F86-44EB-A98B-FA5CEC1BF819}">
      <dgm:prSet/>
      <dgm:spPr/>
      <dgm:t>
        <a:bodyPr/>
        <a:lstStyle/>
        <a:p>
          <a:endParaRPr lang="en-US"/>
        </a:p>
      </dgm:t>
    </dgm:pt>
    <dgm:pt modelId="{CD678C08-6249-4F79-A1C4-D012F1B80113}">
      <dgm:prSet/>
      <dgm:spPr/>
      <dgm:t>
        <a:bodyPr/>
        <a:lstStyle/>
        <a:p>
          <a:pPr rtl="0"/>
          <a:r>
            <a:rPr lang="en-US"/>
            <a:t>PK4 – 20</a:t>
          </a:r>
          <a:r>
            <a:rPr lang="en-US">
              <a:latin typeface="Calibri"/>
            </a:rPr>
            <a:t> students</a:t>
          </a:r>
          <a:endParaRPr lang="en-US"/>
        </a:p>
      </dgm:t>
    </dgm:pt>
    <dgm:pt modelId="{D325DD9F-75F6-446D-B302-EFC1C8B25AC8}" type="parTrans" cxnId="{D6C6DFF9-7710-47E7-8D72-5FB87ACF0870}">
      <dgm:prSet/>
      <dgm:spPr/>
      <dgm:t>
        <a:bodyPr/>
        <a:lstStyle/>
        <a:p>
          <a:endParaRPr lang="en-US"/>
        </a:p>
      </dgm:t>
    </dgm:pt>
    <dgm:pt modelId="{81236675-BDCF-449E-9B4B-016E076E455F}" type="sibTrans" cxnId="{D6C6DFF9-7710-47E7-8D72-5FB87ACF0870}">
      <dgm:prSet/>
      <dgm:spPr/>
      <dgm:t>
        <a:bodyPr/>
        <a:lstStyle/>
        <a:p>
          <a:endParaRPr lang="en-US"/>
        </a:p>
      </dgm:t>
    </dgm:pt>
    <dgm:pt modelId="{8CBFAE73-7411-4001-90F8-AED921182C7B}">
      <dgm:prSet/>
      <dgm:spPr/>
      <dgm:t>
        <a:bodyPr/>
        <a:lstStyle/>
        <a:p>
          <a:pPr rtl="0"/>
          <a:r>
            <a:rPr lang="en-US"/>
            <a:t>PK </a:t>
          </a:r>
          <a:r>
            <a:rPr lang="en-US">
              <a:latin typeface="Calibri"/>
            </a:rPr>
            <a:t>Mixed-Age – </a:t>
          </a:r>
          <a:r>
            <a:rPr lang="en-US"/>
            <a:t>17</a:t>
          </a:r>
          <a:r>
            <a:rPr lang="en-US">
              <a:latin typeface="Calibri"/>
            </a:rPr>
            <a:t> students</a:t>
          </a:r>
          <a:endParaRPr lang="en-US"/>
        </a:p>
      </dgm:t>
    </dgm:pt>
    <dgm:pt modelId="{B97168FB-79BB-45BF-A672-DE0A4CD2011A}" type="parTrans" cxnId="{3F163A19-B333-40F4-A204-F154AEC5301C}">
      <dgm:prSet/>
      <dgm:spPr/>
      <dgm:t>
        <a:bodyPr/>
        <a:lstStyle/>
        <a:p>
          <a:endParaRPr lang="en-US"/>
        </a:p>
      </dgm:t>
    </dgm:pt>
    <dgm:pt modelId="{7C0AD9E3-3706-41B7-9AC7-E7E76EB3D59C}" type="sibTrans" cxnId="{3F163A19-B333-40F4-A204-F154AEC5301C}">
      <dgm:prSet/>
      <dgm:spPr/>
      <dgm:t>
        <a:bodyPr/>
        <a:lstStyle/>
        <a:p>
          <a:endParaRPr lang="en-US"/>
        </a:p>
      </dgm:t>
    </dgm:pt>
    <dgm:pt modelId="{F10F5C36-BC42-419C-B6B6-EAB726B9C8EC}" type="pres">
      <dgm:prSet presAssocID="{DC3CA72C-AA85-4B64-9525-FB9C67A965B2}" presName="linear" presStyleCnt="0">
        <dgm:presLayoutVars>
          <dgm:dir/>
          <dgm:animLvl val="lvl"/>
          <dgm:resizeHandles val="exact"/>
        </dgm:presLayoutVars>
      </dgm:prSet>
      <dgm:spPr/>
    </dgm:pt>
    <dgm:pt modelId="{C93E2ED6-1B8F-414B-8CF5-87C34CA15B8B}" type="pres">
      <dgm:prSet presAssocID="{FB436886-6C43-4217-AB72-F0F95FE95990}" presName="parentLin" presStyleCnt="0"/>
      <dgm:spPr/>
    </dgm:pt>
    <dgm:pt modelId="{E6246273-5558-409C-9515-1BCB4A68377E}" type="pres">
      <dgm:prSet presAssocID="{FB436886-6C43-4217-AB72-F0F95FE95990}" presName="parentLeftMargin" presStyleLbl="node1" presStyleIdx="0" presStyleCnt="4"/>
      <dgm:spPr/>
    </dgm:pt>
    <dgm:pt modelId="{8121DC42-41D5-46CC-80BD-63846B9BB72C}" type="pres">
      <dgm:prSet presAssocID="{FB436886-6C43-4217-AB72-F0F95FE959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562F61-B113-4A57-BB76-CA71F22AD914}" type="pres">
      <dgm:prSet presAssocID="{FB436886-6C43-4217-AB72-F0F95FE95990}" presName="negativeSpace" presStyleCnt="0"/>
      <dgm:spPr/>
    </dgm:pt>
    <dgm:pt modelId="{A1DF0E8C-CAC6-479B-B440-536CC4B8E3E9}" type="pres">
      <dgm:prSet presAssocID="{FB436886-6C43-4217-AB72-F0F95FE95990}" presName="childText" presStyleLbl="conFgAcc1" presStyleIdx="0" presStyleCnt="4">
        <dgm:presLayoutVars>
          <dgm:bulletEnabled val="1"/>
        </dgm:presLayoutVars>
      </dgm:prSet>
      <dgm:spPr/>
    </dgm:pt>
    <dgm:pt modelId="{19197DE6-E006-4A88-87B8-EE4B84E0AB08}" type="pres">
      <dgm:prSet presAssocID="{C1A4DE91-5275-44EE-97C7-83EBE0C5ABE8}" presName="spaceBetweenRectangles" presStyleCnt="0"/>
      <dgm:spPr/>
    </dgm:pt>
    <dgm:pt modelId="{9A9EC2A7-F869-4A44-A19B-C97D39979738}" type="pres">
      <dgm:prSet presAssocID="{91C3BBDA-1A1F-4831-982F-091F1F4F80D4}" presName="parentLin" presStyleCnt="0"/>
      <dgm:spPr/>
    </dgm:pt>
    <dgm:pt modelId="{24E2ACEE-EA14-458D-B9CF-75452A5DCEEC}" type="pres">
      <dgm:prSet presAssocID="{91C3BBDA-1A1F-4831-982F-091F1F4F80D4}" presName="parentLeftMargin" presStyleLbl="node1" presStyleIdx="0" presStyleCnt="4"/>
      <dgm:spPr/>
    </dgm:pt>
    <dgm:pt modelId="{C32D62FB-9131-4607-8F55-02B226B43034}" type="pres">
      <dgm:prSet presAssocID="{91C3BBDA-1A1F-4831-982F-091F1F4F80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123A97-1019-4447-BB66-A907B6D82CDB}" type="pres">
      <dgm:prSet presAssocID="{91C3BBDA-1A1F-4831-982F-091F1F4F80D4}" presName="negativeSpace" presStyleCnt="0"/>
      <dgm:spPr/>
    </dgm:pt>
    <dgm:pt modelId="{46CAB157-A80A-4803-9077-0651E6F025B3}" type="pres">
      <dgm:prSet presAssocID="{91C3BBDA-1A1F-4831-982F-091F1F4F80D4}" presName="childText" presStyleLbl="conFgAcc1" presStyleIdx="1" presStyleCnt="4">
        <dgm:presLayoutVars>
          <dgm:bulletEnabled val="1"/>
        </dgm:presLayoutVars>
      </dgm:prSet>
      <dgm:spPr/>
    </dgm:pt>
    <dgm:pt modelId="{450C97D4-9CE5-4C1B-9653-C6281A19AC60}" type="pres">
      <dgm:prSet presAssocID="{89D0652E-7BB6-4A4B-9C1A-984887D70F63}" presName="spaceBetweenRectangles" presStyleCnt="0"/>
      <dgm:spPr/>
    </dgm:pt>
    <dgm:pt modelId="{21C8BEE0-1D08-49CA-AEE9-67EA626AF94E}" type="pres">
      <dgm:prSet presAssocID="{8B752280-BCAF-4E68-8850-FDEA9C8220B8}" presName="parentLin" presStyleCnt="0"/>
      <dgm:spPr/>
    </dgm:pt>
    <dgm:pt modelId="{EC1889A9-3586-4D3D-8433-629381A0D2D4}" type="pres">
      <dgm:prSet presAssocID="{8B752280-BCAF-4E68-8850-FDEA9C8220B8}" presName="parentLeftMargin" presStyleLbl="node1" presStyleIdx="1" presStyleCnt="4"/>
      <dgm:spPr/>
    </dgm:pt>
    <dgm:pt modelId="{6F2E25C3-4AE5-4004-B53C-C610FF9CC8CE}" type="pres">
      <dgm:prSet presAssocID="{8B752280-BCAF-4E68-8850-FDEA9C8220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F89B5F-F331-4AB7-BB5B-2F06D4A37E9F}" type="pres">
      <dgm:prSet presAssocID="{8B752280-BCAF-4E68-8850-FDEA9C8220B8}" presName="negativeSpace" presStyleCnt="0"/>
      <dgm:spPr/>
    </dgm:pt>
    <dgm:pt modelId="{87BA3F33-F0E8-4914-87CB-D81A05B5E7D7}" type="pres">
      <dgm:prSet presAssocID="{8B752280-BCAF-4E68-8850-FDEA9C8220B8}" presName="childText" presStyleLbl="conFgAcc1" presStyleIdx="2" presStyleCnt="4">
        <dgm:presLayoutVars>
          <dgm:bulletEnabled val="1"/>
        </dgm:presLayoutVars>
      </dgm:prSet>
      <dgm:spPr/>
    </dgm:pt>
    <dgm:pt modelId="{66C7029E-9565-4EBF-AD18-C234F244C840}" type="pres">
      <dgm:prSet presAssocID="{E1C81D34-3B4A-4017-BEAE-B85325980A20}" presName="spaceBetweenRectangles" presStyleCnt="0"/>
      <dgm:spPr/>
    </dgm:pt>
    <dgm:pt modelId="{4348A892-661A-40F4-A976-7F4A2F405F18}" type="pres">
      <dgm:prSet presAssocID="{5BF632A2-EF57-4B8F-BC60-2B75B00F0736}" presName="parentLin" presStyleCnt="0"/>
      <dgm:spPr/>
    </dgm:pt>
    <dgm:pt modelId="{8E87F787-DFA3-43C5-A044-899F7BAB2E42}" type="pres">
      <dgm:prSet presAssocID="{5BF632A2-EF57-4B8F-BC60-2B75B00F0736}" presName="parentLeftMargin" presStyleLbl="node1" presStyleIdx="2" presStyleCnt="4"/>
      <dgm:spPr/>
    </dgm:pt>
    <dgm:pt modelId="{6597D07D-9002-4F96-ADA1-BC7192934797}" type="pres">
      <dgm:prSet presAssocID="{5BF632A2-EF57-4B8F-BC60-2B75B00F073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E9ED17-2827-40D8-AB35-B5918F94C9C7}" type="pres">
      <dgm:prSet presAssocID="{5BF632A2-EF57-4B8F-BC60-2B75B00F0736}" presName="negativeSpace" presStyleCnt="0"/>
      <dgm:spPr/>
    </dgm:pt>
    <dgm:pt modelId="{4B8DF565-9172-4277-B601-B61D1856CAEC}" type="pres">
      <dgm:prSet presAssocID="{5BF632A2-EF57-4B8F-BC60-2B75B00F073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D09060B-4318-4A27-A5A2-E1CB3E4B2BBF}" type="presOf" srcId="{91C3BBDA-1A1F-4831-982F-091F1F4F80D4}" destId="{C32D62FB-9131-4607-8F55-02B226B43034}" srcOrd="1" destOrd="0" presId="urn:microsoft.com/office/officeart/2005/8/layout/list1"/>
    <dgm:cxn modelId="{2DA8550B-05AA-4088-9F2C-305847B9086F}" type="presOf" srcId="{91C3BBDA-1A1F-4831-982F-091F1F4F80D4}" destId="{24E2ACEE-EA14-458D-B9CF-75452A5DCEEC}" srcOrd="0" destOrd="0" presId="urn:microsoft.com/office/officeart/2005/8/layout/list1"/>
    <dgm:cxn modelId="{E9949315-5520-4286-BAD9-46D4F90321F6}" type="presOf" srcId="{CD678C08-6249-4F79-A1C4-D012F1B80113}" destId="{4B8DF565-9172-4277-B601-B61D1856CAEC}" srcOrd="0" destOrd="1" presId="urn:microsoft.com/office/officeart/2005/8/layout/list1"/>
    <dgm:cxn modelId="{EEF2C416-CE54-4237-A70C-17E97427651C}" type="presOf" srcId="{DC3CA72C-AA85-4B64-9525-FB9C67A965B2}" destId="{F10F5C36-BC42-419C-B6B6-EAB726B9C8EC}" srcOrd="0" destOrd="0" presId="urn:microsoft.com/office/officeart/2005/8/layout/list1"/>
    <dgm:cxn modelId="{3F163A19-B333-40F4-A204-F154AEC5301C}" srcId="{5BF632A2-EF57-4B8F-BC60-2B75B00F0736}" destId="{8CBFAE73-7411-4001-90F8-AED921182C7B}" srcOrd="2" destOrd="0" parTransId="{B97168FB-79BB-45BF-A672-DE0A4CD2011A}" sibTransId="{7C0AD9E3-3706-41B7-9AC7-E7E76EB3D59C}"/>
    <dgm:cxn modelId="{6090835E-FE02-433F-88D8-540B9C0DC900}" srcId="{FB436886-6C43-4217-AB72-F0F95FE95990}" destId="{5CA26B32-C627-4C82-970E-AB5E615B326E}" srcOrd="1" destOrd="0" parTransId="{71D9933A-18FF-40D2-843A-4B530E0E89CE}" sibTransId="{5131CA17-FD91-46DD-986E-22CAF48F894B}"/>
    <dgm:cxn modelId="{3C958944-F29C-4AEE-9397-DEE807DB355B}" type="presOf" srcId="{FB436886-6C43-4217-AB72-F0F95FE95990}" destId="{8121DC42-41D5-46CC-80BD-63846B9BB72C}" srcOrd="1" destOrd="0" presId="urn:microsoft.com/office/officeart/2005/8/layout/list1"/>
    <dgm:cxn modelId="{95C1A166-B41C-446B-9D2F-2C41E552C61C}" type="presOf" srcId="{8B752280-BCAF-4E68-8850-FDEA9C8220B8}" destId="{EC1889A9-3586-4D3D-8433-629381A0D2D4}" srcOrd="0" destOrd="0" presId="urn:microsoft.com/office/officeart/2005/8/layout/list1"/>
    <dgm:cxn modelId="{E638BE66-EAAD-4A93-A0D2-9D145792C051}" type="presOf" srcId="{8B630FE3-07AB-42CA-8C07-331FD11A725B}" destId="{4B8DF565-9172-4277-B601-B61D1856CAEC}" srcOrd="0" destOrd="0" presId="urn:microsoft.com/office/officeart/2005/8/layout/list1"/>
    <dgm:cxn modelId="{4C53676A-738A-473F-B9B0-9E6BE2F99443}" type="presOf" srcId="{8B752280-BCAF-4E68-8850-FDEA9C8220B8}" destId="{6F2E25C3-4AE5-4004-B53C-C610FF9CC8CE}" srcOrd="1" destOrd="0" presId="urn:microsoft.com/office/officeart/2005/8/layout/list1"/>
    <dgm:cxn modelId="{3863CA4C-3C51-4B77-82A8-F86F839D9D99}" srcId="{DC3CA72C-AA85-4B64-9525-FB9C67A965B2}" destId="{5BF632A2-EF57-4B8F-BC60-2B75B00F0736}" srcOrd="3" destOrd="0" parTransId="{CE254AB8-2587-4D52-8AD8-AC0D3FD739B3}" sibTransId="{C582A2E3-8BB8-4191-A707-3CCD2627D04D}"/>
    <dgm:cxn modelId="{A5BC514E-76C8-48B9-B7CA-529822E71627}" srcId="{DC3CA72C-AA85-4B64-9525-FB9C67A965B2}" destId="{FB436886-6C43-4217-AB72-F0F95FE95990}" srcOrd="0" destOrd="0" parTransId="{C005201D-77A4-413C-9153-5473AA517A92}" sibTransId="{C1A4DE91-5275-44EE-97C7-83EBE0C5ABE8}"/>
    <dgm:cxn modelId="{0E41F271-22E3-442C-A5C5-7C1E9A00A954}" type="presOf" srcId="{5CA26B32-C627-4C82-970E-AB5E615B326E}" destId="{A1DF0E8C-CAC6-479B-B440-536CC4B8E3E9}" srcOrd="0" destOrd="1" presId="urn:microsoft.com/office/officeart/2005/8/layout/list1"/>
    <dgm:cxn modelId="{6B4BE272-D5E8-48CE-99F4-2FABA9C34777}" type="presOf" srcId="{7EA97F01-E4F5-4E92-B21A-DF0A8F38333D}" destId="{A1DF0E8C-CAC6-479B-B440-536CC4B8E3E9}" srcOrd="0" destOrd="0" presId="urn:microsoft.com/office/officeart/2005/8/layout/list1"/>
    <dgm:cxn modelId="{082B9953-8E2D-4055-8FBA-3D5777EBB2A1}" srcId="{DC3CA72C-AA85-4B64-9525-FB9C67A965B2}" destId="{91C3BBDA-1A1F-4831-982F-091F1F4F80D4}" srcOrd="1" destOrd="0" parTransId="{E0479A82-0CD4-41DF-8754-46D1AB3CBC9D}" sibTransId="{89D0652E-7BB6-4A4B-9C1A-984887D70F63}"/>
    <dgm:cxn modelId="{5D4BF954-A5EA-4BFB-BA2F-9E4672FAD157}" type="presOf" srcId="{5BF632A2-EF57-4B8F-BC60-2B75B00F0736}" destId="{6597D07D-9002-4F96-ADA1-BC7192934797}" srcOrd="1" destOrd="0" presId="urn:microsoft.com/office/officeart/2005/8/layout/list1"/>
    <dgm:cxn modelId="{1A01BC89-96B2-487C-8C1C-4D8D4945F38D}" srcId="{8B752280-BCAF-4E68-8850-FDEA9C8220B8}" destId="{A954E96D-D2EE-4D7F-8B68-27119A652336}" srcOrd="0" destOrd="0" parTransId="{C644B040-52B7-4522-B1FA-54EAD9ABA5E7}" sibTransId="{F1AA600E-C57A-4CDA-8D73-BB145FC93632}"/>
    <dgm:cxn modelId="{1F53B594-5698-4694-BA8D-30511637D8E4}" type="presOf" srcId="{FB436886-6C43-4217-AB72-F0F95FE95990}" destId="{E6246273-5558-409C-9515-1BCB4A68377E}" srcOrd="0" destOrd="0" presId="urn:microsoft.com/office/officeart/2005/8/layout/list1"/>
    <dgm:cxn modelId="{0A2DF09B-D5B9-4C71-8D39-BD733BA60EEB}" srcId="{FB436886-6C43-4217-AB72-F0F95FE95990}" destId="{7EA97F01-E4F5-4E92-B21A-DF0A8F38333D}" srcOrd="0" destOrd="0" parTransId="{4C647BA3-5117-48C3-B0EB-20D4DBD373C5}" sibTransId="{D70F2CF5-5FD5-4B22-B0C6-12CAA83C816E}"/>
    <dgm:cxn modelId="{B6A0A4B2-94B2-4430-8D6D-654CF03587C6}" type="presOf" srcId="{A954E96D-D2EE-4D7F-8B68-27119A652336}" destId="{87BA3F33-F0E8-4914-87CB-D81A05B5E7D7}" srcOrd="0" destOrd="0" presId="urn:microsoft.com/office/officeart/2005/8/layout/list1"/>
    <dgm:cxn modelId="{89E51BCF-AEF9-4799-AA36-713CE86879EB}" type="presOf" srcId="{8CBFAE73-7411-4001-90F8-AED921182C7B}" destId="{4B8DF565-9172-4277-B601-B61D1856CAEC}" srcOrd="0" destOrd="2" presId="urn:microsoft.com/office/officeart/2005/8/layout/list1"/>
    <dgm:cxn modelId="{91B236DF-6F86-44EB-A98B-FA5CEC1BF819}" srcId="{5BF632A2-EF57-4B8F-BC60-2B75B00F0736}" destId="{8B630FE3-07AB-42CA-8C07-331FD11A725B}" srcOrd="0" destOrd="0" parTransId="{14316DEB-22FA-465F-99C5-4B173AE3C646}" sibTransId="{D26C0C3E-B1C0-4C6D-B283-256B37F764BA}"/>
    <dgm:cxn modelId="{432093EB-BB02-425F-8BFF-2B73DA726C50}" srcId="{DC3CA72C-AA85-4B64-9525-FB9C67A965B2}" destId="{8B752280-BCAF-4E68-8850-FDEA9C8220B8}" srcOrd="2" destOrd="0" parTransId="{4B0B0A71-9709-4879-99CB-F3BC5A55549D}" sibTransId="{E1C81D34-3B4A-4017-BEAE-B85325980A20}"/>
    <dgm:cxn modelId="{311F14F1-1766-4798-AFBA-3F10CFF95380}" type="presOf" srcId="{5BF632A2-EF57-4B8F-BC60-2B75B00F0736}" destId="{8E87F787-DFA3-43C5-A044-899F7BAB2E42}" srcOrd="0" destOrd="0" presId="urn:microsoft.com/office/officeart/2005/8/layout/list1"/>
    <dgm:cxn modelId="{D6C6DFF9-7710-47E7-8D72-5FB87ACF0870}" srcId="{5BF632A2-EF57-4B8F-BC60-2B75B00F0736}" destId="{CD678C08-6249-4F79-A1C4-D012F1B80113}" srcOrd="1" destOrd="0" parTransId="{D325DD9F-75F6-446D-B302-EFC1C8B25AC8}" sibTransId="{81236675-BDCF-449E-9B4B-016E076E455F}"/>
    <dgm:cxn modelId="{B9BC75C8-F8B1-47D0-807C-8FEA7D73F1AE}" type="presParOf" srcId="{F10F5C36-BC42-419C-B6B6-EAB726B9C8EC}" destId="{C93E2ED6-1B8F-414B-8CF5-87C34CA15B8B}" srcOrd="0" destOrd="0" presId="urn:microsoft.com/office/officeart/2005/8/layout/list1"/>
    <dgm:cxn modelId="{E70A06B2-76E1-4378-BDAD-5EC8FAA1B7EA}" type="presParOf" srcId="{C93E2ED6-1B8F-414B-8CF5-87C34CA15B8B}" destId="{E6246273-5558-409C-9515-1BCB4A68377E}" srcOrd="0" destOrd="0" presId="urn:microsoft.com/office/officeart/2005/8/layout/list1"/>
    <dgm:cxn modelId="{948F70F1-8D84-4AFA-B14A-E738F3747E4C}" type="presParOf" srcId="{C93E2ED6-1B8F-414B-8CF5-87C34CA15B8B}" destId="{8121DC42-41D5-46CC-80BD-63846B9BB72C}" srcOrd="1" destOrd="0" presId="urn:microsoft.com/office/officeart/2005/8/layout/list1"/>
    <dgm:cxn modelId="{CE546DE0-F50C-4DC1-BC00-C8E1840AA825}" type="presParOf" srcId="{F10F5C36-BC42-419C-B6B6-EAB726B9C8EC}" destId="{CB562F61-B113-4A57-BB76-CA71F22AD914}" srcOrd="1" destOrd="0" presId="urn:microsoft.com/office/officeart/2005/8/layout/list1"/>
    <dgm:cxn modelId="{9B3A9E1C-E35F-4940-B481-8A80F669B633}" type="presParOf" srcId="{F10F5C36-BC42-419C-B6B6-EAB726B9C8EC}" destId="{A1DF0E8C-CAC6-479B-B440-536CC4B8E3E9}" srcOrd="2" destOrd="0" presId="urn:microsoft.com/office/officeart/2005/8/layout/list1"/>
    <dgm:cxn modelId="{D525984E-D7F6-4534-BD17-4EBBF3DD88B1}" type="presParOf" srcId="{F10F5C36-BC42-419C-B6B6-EAB726B9C8EC}" destId="{19197DE6-E006-4A88-87B8-EE4B84E0AB08}" srcOrd="3" destOrd="0" presId="urn:microsoft.com/office/officeart/2005/8/layout/list1"/>
    <dgm:cxn modelId="{22B2ACD3-1EBE-43B0-AE11-AA538FCF94E5}" type="presParOf" srcId="{F10F5C36-BC42-419C-B6B6-EAB726B9C8EC}" destId="{9A9EC2A7-F869-4A44-A19B-C97D39979738}" srcOrd="4" destOrd="0" presId="urn:microsoft.com/office/officeart/2005/8/layout/list1"/>
    <dgm:cxn modelId="{9B74C278-1F2A-4DF0-AF81-BF2E39983F6F}" type="presParOf" srcId="{9A9EC2A7-F869-4A44-A19B-C97D39979738}" destId="{24E2ACEE-EA14-458D-B9CF-75452A5DCEEC}" srcOrd="0" destOrd="0" presId="urn:microsoft.com/office/officeart/2005/8/layout/list1"/>
    <dgm:cxn modelId="{60E5CB39-04A3-47B2-87E8-D9C36AA107BB}" type="presParOf" srcId="{9A9EC2A7-F869-4A44-A19B-C97D39979738}" destId="{C32D62FB-9131-4607-8F55-02B226B43034}" srcOrd="1" destOrd="0" presId="urn:microsoft.com/office/officeart/2005/8/layout/list1"/>
    <dgm:cxn modelId="{32745716-2DAD-4EB2-AA80-F2B9FEBBF86A}" type="presParOf" srcId="{F10F5C36-BC42-419C-B6B6-EAB726B9C8EC}" destId="{99123A97-1019-4447-BB66-A907B6D82CDB}" srcOrd="5" destOrd="0" presId="urn:microsoft.com/office/officeart/2005/8/layout/list1"/>
    <dgm:cxn modelId="{1083EF98-8A8B-4100-A541-6BE6C6BC7FF9}" type="presParOf" srcId="{F10F5C36-BC42-419C-B6B6-EAB726B9C8EC}" destId="{46CAB157-A80A-4803-9077-0651E6F025B3}" srcOrd="6" destOrd="0" presId="urn:microsoft.com/office/officeart/2005/8/layout/list1"/>
    <dgm:cxn modelId="{A28159B5-D7F5-4FC9-86EA-254D82FECB75}" type="presParOf" srcId="{F10F5C36-BC42-419C-B6B6-EAB726B9C8EC}" destId="{450C97D4-9CE5-4C1B-9653-C6281A19AC60}" srcOrd="7" destOrd="0" presId="urn:microsoft.com/office/officeart/2005/8/layout/list1"/>
    <dgm:cxn modelId="{6E57ED64-E2B7-48C4-9DB6-4C7C6A92D93B}" type="presParOf" srcId="{F10F5C36-BC42-419C-B6B6-EAB726B9C8EC}" destId="{21C8BEE0-1D08-49CA-AEE9-67EA626AF94E}" srcOrd="8" destOrd="0" presId="urn:microsoft.com/office/officeart/2005/8/layout/list1"/>
    <dgm:cxn modelId="{C179D3B6-607B-48F9-A552-9DD1EE987C3A}" type="presParOf" srcId="{21C8BEE0-1D08-49CA-AEE9-67EA626AF94E}" destId="{EC1889A9-3586-4D3D-8433-629381A0D2D4}" srcOrd="0" destOrd="0" presId="urn:microsoft.com/office/officeart/2005/8/layout/list1"/>
    <dgm:cxn modelId="{A7CC9E60-4FF7-4D08-B9B4-B73F6C585111}" type="presParOf" srcId="{21C8BEE0-1D08-49CA-AEE9-67EA626AF94E}" destId="{6F2E25C3-4AE5-4004-B53C-C610FF9CC8CE}" srcOrd="1" destOrd="0" presId="urn:microsoft.com/office/officeart/2005/8/layout/list1"/>
    <dgm:cxn modelId="{BB306865-2E94-4BF8-94CC-F25A65DAEC0E}" type="presParOf" srcId="{F10F5C36-BC42-419C-B6B6-EAB726B9C8EC}" destId="{FDF89B5F-F331-4AB7-BB5B-2F06D4A37E9F}" srcOrd="9" destOrd="0" presId="urn:microsoft.com/office/officeart/2005/8/layout/list1"/>
    <dgm:cxn modelId="{FBB79AE0-453C-46CD-9B66-1CBEE05F5317}" type="presParOf" srcId="{F10F5C36-BC42-419C-B6B6-EAB726B9C8EC}" destId="{87BA3F33-F0E8-4914-87CB-D81A05B5E7D7}" srcOrd="10" destOrd="0" presId="urn:microsoft.com/office/officeart/2005/8/layout/list1"/>
    <dgm:cxn modelId="{2C0C8900-EECB-4929-8030-545384F2DE2F}" type="presParOf" srcId="{F10F5C36-BC42-419C-B6B6-EAB726B9C8EC}" destId="{66C7029E-9565-4EBF-AD18-C234F244C840}" srcOrd="11" destOrd="0" presId="urn:microsoft.com/office/officeart/2005/8/layout/list1"/>
    <dgm:cxn modelId="{CD820196-8BE1-458E-A79A-48D23BE537E7}" type="presParOf" srcId="{F10F5C36-BC42-419C-B6B6-EAB726B9C8EC}" destId="{4348A892-661A-40F4-A976-7F4A2F405F18}" srcOrd="12" destOrd="0" presId="urn:microsoft.com/office/officeart/2005/8/layout/list1"/>
    <dgm:cxn modelId="{DB60197D-2852-43AE-B15B-37D070A69D8D}" type="presParOf" srcId="{4348A892-661A-40F4-A976-7F4A2F405F18}" destId="{8E87F787-DFA3-43C5-A044-899F7BAB2E42}" srcOrd="0" destOrd="0" presId="urn:microsoft.com/office/officeart/2005/8/layout/list1"/>
    <dgm:cxn modelId="{A1B224C8-094A-4FA3-B7ED-A58B43644228}" type="presParOf" srcId="{4348A892-661A-40F4-A976-7F4A2F405F18}" destId="{6597D07D-9002-4F96-ADA1-BC7192934797}" srcOrd="1" destOrd="0" presId="urn:microsoft.com/office/officeart/2005/8/layout/list1"/>
    <dgm:cxn modelId="{C62DF4B2-08AA-4972-A29C-CB2E0339E3BA}" type="presParOf" srcId="{F10F5C36-BC42-419C-B6B6-EAB726B9C8EC}" destId="{E7E9ED17-2827-40D8-AB35-B5918F94C9C7}" srcOrd="13" destOrd="0" presId="urn:microsoft.com/office/officeart/2005/8/layout/list1"/>
    <dgm:cxn modelId="{26235872-7EA4-4AA5-B73A-C2000A5DDF21}" type="presParOf" srcId="{F10F5C36-BC42-419C-B6B6-EAB726B9C8EC}" destId="{4B8DF565-9172-4277-B601-B61D1856CA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785E9-6790-49A8-9941-5550D3990F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27D64-1512-40D5-A4F3-5985EAE760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Research</a:t>
          </a:r>
          <a:r>
            <a:rPr lang="en-US" b="1">
              <a:latin typeface="Calibri"/>
            </a:rPr>
            <a:t> and Project-Based</a:t>
          </a:r>
          <a:endParaRPr lang="en-US"/>
        </a:p>
      </dgm:t>
    </dgm:pt>
    <dgm:pt modelId="{09C65B86-E4E8-4F72-9436-66BC0EC78BEA}" type="parTrans" cxnId="{C4A5B8D5-9A5C-429D-A564-8773958D2D04}">
      <dgm:prSet/>
      <dgm:spPr/>
      <dgm:t>
        <a:bodyPr/>
        <a:lstStyle/>
        <a:p>
          <a:endParaRPr lang="en-US"/>
        </a:p>
      </dgm:t>
    </dgm:pt>
    <dgm:pt modelId="{9DA01BF7-3060-47B1-A2AD-1D710924C0FC}" type="sibTrans" cxnId="{C4A5B8D5-9A5C-429D-A564-8773958D2D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A8F2AD-576F-4EF6-8FCC-94B65F441A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Emergent Curriculum</a:t>
          </a:r>
          <a:endParaRPr lang="en-US"/>
        </a:p>
      </dgm:t>
    </dgm:pt>
    <dgm:pt modelId="{FF47E6DB-D97C-4944-A496-6682DCDA48C6}" type="parTrans" cxnId="{86FAA3F6-CAA0-4588-9B69-7F351AB940E2}">
      <dgm:prSet/>
      <dgm:spPr/>
      <dgm:t>
        <a:bodyPr/>
        <a:lstStyle/>
        <a:p>
          <a:endParaRPr lang="en-US"/>
        </a:p>
      </dgm:t>
    </dgm:pt>
    <dgm:pt modelId="{1DAC4F1E-A157-4C52-9DD8-89BED6B5D0A6}" type="sibTrans" cxnId="{86FAA3F6-CAA0-4588-9B69-7F351AB940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563F07-B1A1-4FE5-AE00-EFE6CB356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Units of </a:t>
          </a:r>
          <a:r>
            <a:rPr lang="en-US" b="1">
              <a:latin typeface="Calibri"/>
            </a:rPr>
            <a:t>study - </a:t>
          </a:r>
          <a:r>
            <a:rPr lang="en-US">
              <a:latin typeface="Calibri"/>
            </a:rPr>
            <a:t>Buildings</a:t>
          </a:r>
          <a:r>
            <a:rPr lang="en-US"/>
            <a:t>, Recycling, Clothes, Balls, Water, Trees and more!</a:t>
          </a:r>
        </a:p>
      </dgm:t>
    </dgm:pt>
    <dgm:pt modelId="{B3DE1F72-7A50-4381-9323-AE610E2DD58E}" type="parTrans" cxnId="{54013117-5D57-4773-81F5-D5079846FF6E}">
      <dgm:prSet/>
      <dgm:spPr/>
      <dgm:t>
        <a:bodyPr/>
        <a:lstStyle/>
        <a:p>
          <a:endParaRPr lang="en-US"/>
        </a:p>
      </dgm:t>
    </dgm:pt>
    <dgm:pt modelId="{95643BAE-83CF-44BA-80A7-5604885D8ED7}" type="sibTrans" cxnId="{54013117-5D57-4773-81F5-D5079846FF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5A2EB8-98F8-4911-BE59-F231EBD890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"/>
            </a:rPr>
            <a:t>Centers</a:t>
          </a:r>
          <a:r>
            <a:rPr lang="en-US">
              <a:latin typeface="Calibri"/>
            </a:rPr>
            <a:t> -Dramatic</a:t>
          </a:r>
          <a:r>
            <a:rPr lang="en-US"/>
            <a:t> Play, Blocks, </a:t>
          </a:r>
          <a:r>
            <a:rPr lang="en-US">
              <a:latin typeface="Calibri"/>
            </a:rPr>
            <a:t>Math/Toys and</a:t>
          </a:r>
          <a:r>
            <a:rPr lang="en-US"/>
            <a:t> Games, Library/</a:t>
          </a:r>
          <a:r>
            <a:rPr lang="en-US">
              <a:latin typeface="Calibri"/>
            </a:rPr>
            <a:t> </a:t>
          </a:r>
          <a:r>
            <a:rPr lang="en-US"/>
            <a:t>Listening Center, Art, Discovery/</a:t>
          </a:r>
          <a:r>
            <a:rPr lang="en-US">
              <a:latin typeface="Calibri"/>
            </a:rPr>
            <a:t> </a:t>
          </a:r>
          <a:r>
            <a:rPr lang="en-US"/>
            <a:t>Sand and Water Table</a:t>
          </a:r>
        </a:p>
      </dgm:t>
    </dgm:pt>
    <dgm:pt modelId="{6212C202-94BA-45B9-9A12-C4CE11A96D3F}" type="parTrans" cxnId="{1FD7EE9A-5C99-461E-A2ED-57A0A6C7DF48}">
      <dgm:prSet/>
      <dgm:spPr/>
      <dgm:t>
        <a:bodyPr/>
        <a:lstStyle/>
        <a:p>
          <a:endParaRPr lang="en-US"/>
        </a:p>
      </dgm:t>
    </dgm:pt>
    <dgm:pt modelId="{5DB2723C-3215-47B9-A921-294A368F12B7}" type="sibTrans" cxnId="{1FD7EE9A-5C99-461E-A2ED-57A0A6C7DF48}">
      <dgm:prSet/>
      <dgm:spPr/>
      <dgm:t>
        <a:bodyPr/>
        <a:lstStyle/>
        <a:p>
          <a:endParaRPr lang="en-US"/>
        </a:p>
      </dgm:t>
    </dgm:pt>
    <dgm:pt modelId="{219CCA38-809D-4E12-A445-026B863EB4DE}" type="pres">
      <dgm:prSet presAssocID="{673785E9-6790-49A8-9941-5550D3990FD6}" presName="root" presStyleCnt="0">
        <dgm:presLayoutVars>
          <dgm:dir/>
          <dgm:resizeHandles val="exact"/>
        </dgm:presLayoutVars>
      </dgm:prSet>
      <dgm:spPr/>
    </dgm:pt>
    <dgm:pt modelId="{69599078-68CB-4993-A377-459ADEED9277}" type="pres">
      <dgm:prSet presAssocID="{80027D64-1512-40D5-A4F3-5985EAE76072}" presName="compNode" presStyleCnt="0"/>
      <dgm:spPr/>
    </dgm:pt>
    <dgm:pt modelId="{D1D6977D-E0B5-4245-8F6A-FFE0CCA5241A}" type="pres">
      <dgm:prSet presAssocID="{80027D64-1512-40D5-A4F3-5985EAE76072}" presName="bgRect" presStyleLbl="bgShp" presStyleIdx="0" presStyleCnt="4"/>
      <dgm:spPr/>
    </dgm:pt>
    <dgm:pt modelId="{232DB5C6-2D23-4F34-BFF8-C1EAE7A20363}" type="pres">
      <dgm:prSet presAssocID="{80027D64-1512-40D5-A4F3-5985EAE7607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55BDE567-41A9-42B9-A452-50612BD61C9C}" type="pres">
      <dgm:prSet presAssocID="{80027D64-1512-40D5-A4F3-5985EAE76072}" presName="spaceRect" presStyleCnt="0"/>
      <dgm:spPr/>
    </dgm:pt>
    <dgm:pt modelId="{DFCFDD5C-A668-49A4-8419-50FFB2870B71}" type="pres">
      <dgm:prSet presAssocID="{80027D64-1512-40D5-A4F3-5985EAE76072}" presName="parTx" presStyleLbl="revTx" presStyleIdx="0" presStyleCnt="4">
        <dgm:presLayoutVars>
          <dgm:chMax val="0"/>
          <dgm:chPref val="0"/>
        </dgm:presLayoutVars>
      </dgm:prSet>
      <dgm:spPr/>
    </dgm:pt>
    <dgm:pt modelId="{CB37F18A-E1A7-4A36-8224-1FD2F7AF7FD3}" type="pres">
      <dgm:prSet presAssocID="{9DA01BF7-3060-47B1-A2AD-1D710924C0FC}" presName="sibTrans" presStyleCnt="0"/>
      <dgm:spPr/>
    </dgm:pt>
    <dgm:pt modelId="{B2B7594D-DCF8-4961-9B2E-C179EB96F588}" type="pres">
      <dgm:prSet presAssocID="{99A8F2AD-576F-4EF6-8FCC-94B65F441AAF}" presName="compNode" presStyleCnt="0"/>
      <dgm:spPr/>
    </dgm:pt>
    <dgm:pt modelId="{C6F8FE75-1A81-4542-A007-918E48D279DF}" type="pres">
      <dgm:prSet presAssocID="{99A8F2AD-576F-4EF6-8FCC-94B65F441AAF}" presName="bgRect" presStyleLbl="bgShp" presStyleIdx="1" presStyleCnt="4"/>
      <dgm:spPr/>
    </dgm:pt>
    <dgm:pt modelId="{2E3F95C2-501A-4C1C-9E5F-D652188CFCA3}" type="pres">
      <dgm:prSet presAssocID="{99A8F2AD-576F-4EF6-8FCC-94B65F441A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8F0245A-FBDB-4ADB-8457-212052F98759}" type="pres">
      <dgm:prSet presAssocID="{99A8F2AD-576F-4EF6-8FCC-94B65F441AAF}" presName="spaceRect" presStyleCnt="0"/>
      <dgm:spPr/>
    </dgm:pt>
    <dgm:pt modelId="{67FBF370-923B-497E-9AA2-44D9B0DA8014}" type="pres">
      <dgm:prSet presAssocID="{99A8F2AD-576F-4EF6-8FCC-94B65F441AAF}" presName="parTx" presStyleLbl="revTx" presStyleIdx="1" presStyleCnt="4">
        <dgm:presLayoutVars>
          <dgm:chMax val="0"/>
          <dgm:chPref val="0"/>
        </dgm:presLayoutVars>
      </dgm:prSet>
      <dgm:spPr/>
    </dgm:pt>
    <dgm:pt modelId="{0FA308A7-4C86-4213-9DD6-B8B20D4DD98E}" type="pres">
      <dgm:prSet presAssocID="{1DAC4F1E-A157-4C52-9DD8-89BED6B5D0A6}" presName="sibTrans" presStyleCnt="0"/>
      <dgm:spPr/>
    </dgm:pt>
    <dgm:pt modelId="{C6EAC7F0-28CF-4DE5-9E5F-AA5D3795D87F}" type="pres">
      <dgm:prSet presAssocID="{A7563F07-B1A1-4FE5-AE00-EFE6CB356C33}" presName="compNode" presStyleCnt="0"/>
      <dgm:spPr/>
    </dgm:pt>
    <dgm:pt modelId="{139041C9-667A-485F-8FCC-45FF2CB11D61}" type="pres">
      <dgm:prSet presAssocID="{A7563F07-B1A1-4FE5-AE00-EFE6CB356C33}" presName="bgRect" presStyleLbl="bgShp" presStyleIdx="2" presStyleCnt="4"/>
      <dgm:spPr/>
    </dgm:pt>
    <dgm:pt modelId="{0758EA63-BE0D-494D-9471-07EF9CC4CED3}" type="pres">
      <dgm:prSet presAssocID="{A7563F07-B1A1-4FE5-AE00-EFE6CB356C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A9C7C1EE-DEBA-4961-8839-4FB795E64B81}" type="pres">
      <dgm:prSet presAssocID="{A7563F07-B1A1-4FE5-AE00-EFE6CB356C33}" presName="spaceRect" presStyleCnt="0"/>
      <dgm:spPr/>
    </dgm:pt>
    <dgm:pt modelId="{043BB12A-5960-4095-B325-4908B44A8FE4}" type="pres">
      <dgm:prSet presAssocID="{A7563F07-B1A1-4FE5-AE00-EFE6CB356C33}" presName="parTx" presStyleLbl="revTx" presStyleIdx="2" presStyleCnt="4">
        <dgm:presLayoutVars>
          <dgm:chMax val="0"/>
          <dgm:chPref val="0"/>
        </dgm:presLayoutVars>
      </dgm:prSet>
      <dgm:spPr/>
    </dgm:pt>
    <dgm:pt modelId="{D06F4120-3E32-4D64-BF9A-259E10F031B3}" type="pres">
      <dgm:prSet presAssocID="{95643BAE-83CF-44BA-80A7-5604885D8ED7}" presName="sibTrans" presStyleCnt="0"/>
      <dgm:spPr/>
    </dgm:pt>
    <dgm:pt modelId="{B0690ED7-F722-45B2-BE57-75691EACF314}" type="pres">
      <dgm:prSet presAssocID="{555A2EB8-98F8-4911-BE59-F231EBD89030}" presName="compNode" presStyleCnt="0"/>
      <dgm:spPr/>
    </dgm:pt>
    <dgm:pt modelId="{2F1EE35B-6B8E-4518-A259-DE146D846871}" type="pres">
      <dgm:prSet presAssocID="{555A2EB8-98F8-4911-BE59-F231EBD89030}" presName="bgRect" presStyleLbl="bgShp" presStyleIdx="3" presStyleCnt="4"/>
      <dgm:spPr/>
    </dgm:pt>
    <dgm:pt modelId="{D617EB36-87B8-45D3-ACED-CECD4707CB90}" type="pres">
      <dgm:prSet presAssocID="{555A2EB8-98F8-4911-BE59-F231EBD890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cket and shovel"/>
        </a:ext>
      </dgm:extLst>
    </dgm:pt>
    <dgm:pt modelId="{FAB37C59-60B3-4674-B43D-C72C907C1C2D}" type="pres">
      <dgm:prSet presAssocID="{555A2EB8-98F8-4911-BE59-F231EBD89030}" presName="spaceRect" presStyleCnt="0"/>
      <dgm:spPr/>
    </dgm:pt>
    <dgm:pt modelId="{BFF372AB-1F84-4699-8B3E-74124300348D}" type="pres">
      <dgm:prSet presAssocID="{555A2EB8-98F8-4911-BE59-F231EBD890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5DB70E-B0C3-48E9-897A-45CFFAB9B68D}" type="presOf" srcId="{99A8F2AD-576F-4EF6-8FCC-94B65F441AAF}" destId="{67FBF370-923B-497E-9AA2-44D9B0DA8014}" srcOrd="0" destOrd="0" presId="urn:microsoft.com/office/officeart/2018/2/layout/IconVerticalSolidList"/>
    <dgm:cxn modelId="{54013117-5D57-4773-81F5-D5079846FF6E}" srcId="{673785E9-6790-49A8-9941-5550D3990FD6}" destId="{A7563F07-B1A1-4FE5-AE00-EFE6CB356C33}" srcOrd="2" destOrd="0" parTransId="{B3DE1F72-7A50-4381-9323-AE610E2DD58E}" sibTransId="{95643BAE-83CF-44BA-80A7-5604885D8ED7}"/>
    <dgm:cxn modelId="{81F23E38-6747-481E-883D-CA54B268E50E}" type="presOf" srcId="{555A2EB8-98F8-4911-BE59-F231EBD89030}" destId="{BFF372AB-1F84-4699-8B3E-74124300348D}" srcOrd="0" destOrd="0" presId="urn:microsoft.com/office/officeart/2018/2/layout/IconVerticalSolidList"/>
    <dgm:cxn modelId="{50BD4E3F-59BD-49EB-99A1-4210C48C7587}" type="presOf" srcId="{673785E9-6790-49A8-9941-5550D3990FD6}" destId="{219CCA38-809D-4E12-A445-026B863EB4DE}" srcOrd="0" destOrd="0" presId="urn:microsoft.com/office/officeart/2018/2/layout/IconVerticalSolidList"/>
    <dgm:cxn modelId="{1FD7EE9A-5C99-461E-A2ED-57A0A6C7DF48}" srcId="{673785E9-6790-49A8-9941-5550D3990FD6}" destId="{555A2EB8-98F8-4911-BE59-F231EBD89030}" srcOrd="3" destOrd="0" parTransId="{6212C202-94BA-45B9-9A12-C4CE11A96D3F}" sibTransId="{5DB2723C-3215-47B9-A921-294A368F12B7}"/>
    <dgm:cxn modelId="{59D44A9F-1E29-46EE-97BF-3220913747D5}" type="presOf" srcId="{80027D64-1512-40D5-A4F3-5985EAE76072}" destId="{DFCFDD5C-A668-49A4-8419-50FFB2870B71}" srcOrd="0" destOrd="0" presId="urn:microsoft.com/office/officeart/2018/2/layout/IconVerticalSolidList"/>
    <dgm:cxn modelId="{C4A5B8D5-9A5C-429D-A564-8773958D2D04}" srcId="{673785E9-6790-49A8-9941-5550D3990FD6}" destId="{80027D64-1512-40D5-A4F3-5985EAE76072}" srcOrd="0" destOrd="0" parTransId="{09C65B86-E4E8-4F72-9436-66BC0EC78BEA}" sibTransId="{9DA01BF7-3060-47B1-A2AD-1D710924C0FC}"/>
    <dgm:cxn modelId="{72DCBFDC-048B-4279-9091-65E4C61E6049}" type="presOf" srcId="{A7563F07-B1A1-4FE5-AE00-EFE6CB356C33}" destId="{043BB12A-5960-4095-B325-4908B44A8FE4}" srcOrd="0" destOrd="0" presId="urn:microsoft.com/office/officeart/2018/2/layout/IconVerticalSolidList"/>
    <dgm:cxn modelId="{86FAA3F6-CAA0-4588-9B69-7F351AB940E2}" srcId="{673785E9-6790-49A8-9941-5550D3990FD6}" destId="{99A8F2AD-576F-4EF6-8FCC-94B65F441AAF}" srcOrd="1" destOrd="0" parTransId="{FF47E6DB-D97C-4944-A496-6682DCDA48C6}" sibTransId="{1DAC4F1E-A157-4C52-9DD8-89BED6B5D0A6}"/>
    <dgm:cxn modelId="{49CA3644-7BC7-44B9-A89F-5DE625F589B5}" type="presParOf" srcId="{219CCA38-809D-4E12-A445-026B863EB4DE}" destId="{69599078-68CB-4993-A377-459ADEED9277}" srcOrd="0" destOrd="0" presId="urn:microsoft.com/office/officeart/2018/2/layout/IconVerticalSolidList"/>
    <dgm:cxn modelId="{D7999AE2-8D9D-4FFF-91D5-76B3E8FD1BA9}" type="presParOf" srcId="{69599078-68CB-4993-A377-459ADEED9277}" destId="{D1D6977D-E0B5-4245-8F6A-FFE0CCA5241A}" srcOrd="0" destOrd="0" presId="urn:microsoft.com/office/officeart/2018/2/layout/IconVerticalSolidList"/>
    <dgm:cxn modelId="{B441E2B7-1026-474A-8B29-3674FB87D4A1}" type="presParOf" srcId="{69599078-68CB-4993-A377-459ADEED9277}" destId="{232DB5C6-2D23-4F34-BFF8-C1EAE7A20363}" srcOrd="1" destOrd="0" presId="urn:microsoft.com/office/officeart/2018/2/layout/IconVerticalSolidList"/>
    <dgm:cxn modelId="{7201FE17-9F39-4AF3-9FB4-9F9F0A97935C}" type="presParOf" srcId="{69599078-68CB-4993-A377-459ADEED9277}" destId="{55BDE567-41A9-42B9-A452-50612BD61C9C}" srcOrd="2" destOrd="0" presId="urn:microsoft.com/office/officeart/2018/2/layout/IconVerticalSolidList"/>
    <dgm:cxn modelId="{FC61313E-72AE-47C1-86D5-7750DDD0B3C3}" type="presParOf" srcId="{69599078-68CB-4993-A377-459ADEED9277}" destId="{DFCFDD5C-A668-49A4-8419-50FFB2870B71}" srcOrd="3" destOrd="0" presId="urn:microsoft.com/office/officeart/2018/2/layout/IconVerticalSolidList"/>
    <dgm:cxn modelId="{3E1132CB-5AC5-4032-AA94-BB03457A3E53}" type="presParOf" srcId="{219CCA38-809D-4E12-A445-026B863EB4DE}" destId="{CB37F18A-E1A7-4A36-8224-1FD2F7AF7FD3}" srcOrd="1" destOrd="0" presId="urn:microsoft.com/office/officeart/2018/2/layout/IconVerticalSolidList"/>
    <dgm:cxn modelId="{15475B9D-CB9C-4DFE-A99D-B860FFFC8D50}" type="presParOf" srcId="{219CCA38-809D-4E12-A445-026B863EB4DE}" destId="{B2B7594D-DCF8-4961-9B2E-C179EB96F588}" srcOrd="2" destOrd="0" presId="urn:microsoft.com/office/officeart/2018/2/layout/IconVerticalSolidList"/>
    <dgm:cxn modelId="{09D99A97-C912-4110-A396-B55C7FCFEBCE}" type="presParOf" srcId="{B2B7594D-DCF8-4961-9B2E-C179EB96F588}" destId="{C6F8FE75-1A81-4542-A007-918E48D279DF}" srcOrd="0" destOrd="0" presId="urn:microsoft.com/office/officeart/2018/2/layout/IconVerticalSolidList"/>
    <dgm:cxn modelId="{B89E83BB-A5EA-41B3-AE63-8CC58D4CAF05}" type="presParOf" srcId="{B2B7594D-DCF8-4961-9B2E-C179EB96F588}" destId="{2E3F95C2-501A-4C1C-9E5F-D652188CFCA3}" srcOrd="1" destOrd="0" presId="urn:microsoft.com/office/officeart/2018/2/layout/IconVerticalSolidList"/>
    <dgm:cxn modelId="{A7D811E3-2850-4741-945C-1F3FE7CA4D01}" type="presParOf" srcId="{B2B7594D-DCF8-4961-9B2E-C179EB96F588}" destId="{E8F0245A-FBDB-4ADB-8457-212052F98759}" srcOrd="2" destOrd="0" presId="urn:microsoft.com/office/officeart/2018/2/layout/IconVerticalSolidList"/>
    <dgm:cxn modelId="{A849480A-3425-4AF6-B681-E8657B04ADA0}" type="presParOf" srcId="{B2B7594D-DCF8-4961-9B2E-C179EB96F588}" destId="{67FBF370-923B-497E-9AA2-44D9B0DA8014}" srcOrd="3" destOrd="0" presId="urn:microsoft.com/office/officeart/2018/2/layout/IconVerticalSolidList"/>
    <dgm:cxn modelId="{725BC8A6-E810-422D-9BA4-6B00E2909C91}" type="presParOf" srcId="{219CCA38-809D-4E12-A445-026B863EB4DE}" destId="{0FA308A7-4C86-4213-9DD6-B8B20D4DD98E}" srcOrd="3" destOrd="0" presId="urn:microsoft.com/office/officeart/2018/2/layout/IconVerticalSolidList"/>
    <dgm:cxn modelId="{A0E2E1C2-6D47-4F4F-AD3D-0FADB5B0E090}" type="presParOf" srcId="{219CCA38-809D-4E12-A445-026B863EB4DE}" destId="{C6EAC7F0-28CF-4DE5-9E5F-AA5D3795D87F}" srcOrd="4" destOrd="0" presId="urn:microsoft.com/office/officeart/2018/2/layout/IconVerticalSolidList"/>
    <dgm:cxn modelId="{52671C6F-4727-4175-A8AC-FF7CB78A2048}" type="presParOf" srcId="{C6EAC7F0-28CF-4DE5-9E5F-AA5D3795D87F}" destId="{139041C9-667A-485F-8FCC-45FF2CB11D61}" srcOrd="0" destOrd="0" presId="urn:microsoft.com/office/officeart/2018/2/layout/IconVerticalSolidList"/>
    <dgm:cxn modelId="{44FC4ED5-ABD4-4A9E-8033-DECE732F5565}" type="presParOf" srcId="{C6EAC7F0-28CF-4DE5-9E5F-AA5D3795D87F}" destId="{0758EA63-BE0D-494D-9471-07EF9CC4CED3}" srcOrd="1" destOrd="0" presId="urn:microsoft.com/office/officeart/2018/2/layout/IconVerticalSolidList"/>
    <dgm:cxn modelId="{1E1EDAEA-03D2-4590-AADB-EA6DF213BC93}" type="presParOf" srcId="{C6EAC7F0-28CF-4DE5-9E5F-AA5D3795D87F}" destId="{A9C7C1EE-DEBA-4961-8839-4FB795E64B81}" srcOrd="2" destOrd="0" presId="urn:microsoft.com/office/officeart/2018/2/layout/IconVerticalSolidList"/>
    <dgm:cxn modelId="{6D653CD3-EB90-4166-B532-E4739F0AE415}" type="presParOf" srcId="{C6EAC7F0-28CF-4DE5-9E5F-AA5D3795D87F}" destId="{043BB12A-5960-4095-B325-4908B44A8FE4}" srcOrd="3" destOrd="0" presId="urn:microsoft.com/office/officeart/2018/2/layout/IconVerticalSolidList"/>
    <dgm:cxn modelId="{1D4C36B3-C375-4C97-A3CA-BD75E28C083C}" type="presParOf" srcId="{219CCA38-809D-4E12-A445-026B863EB4DE}" destId="{D06F4120-3E32-4D64-BF9A-259E10F031B3}" srcOrd="5" destOrd="0" presId="urn:microsoft.com/office/officeart/2018/2/layout/IconVerticalSolidList"/>
    <dgm:cxn modelId="{FF4EE272-FB9F-42F6-A5BB-318E0B5E243A}" type="presParOf" srcId="{219CCA38-809D-4E12-A445-026B863EB4DE}" destId="{B0690ED7-F722-45B2-BE57-75691EACF314}" srcOrd="6" destOrd="0" presId="urn:microsoft.com/office/officeart/2018/2/layout/IconVerticalSolidList"/>
    <dgm:cxn modelId="{EDCE0F70-735D-4B99-A7FB-970C07A4F6D4}" type="presParOf" srcId="{B0690ED7-F722-45B2-BE57-75691EACF314}" destId="{2F1EE35B-6B8E-4518-A259-DE146D846871}" srcOrd="0" destOrd="0" presId="urn:microsoft.com/office/officeart/2018/2/layout/IconVerticalSolidList"/>
    <dgm:cxn modelId="{10538376-D7A3-4F62-BB05-4BF9BF01D4B6}" type="presParOf" srcId="{B0690ED7-F722-45B2-BE57-75691EACF314}" destId="{D617EB36-87B8-45D3-ACED-CECD4707CB90}" srcOrd="1" destOrd="0" presId="urn:microsoft.com/office/officeart/2018/2/layout/IconVerticalSolidList"/>
    <dgm:cxn modelId="{485875E0-DBDD-4AFE-9D53-7D7F80FAECA3}" type="presParOf" srcId="{B0690ED7-F722-45B2-BE57-75691EACF314}" destId="{FAB37C59-60B3-4674-B43D-C72C907C1C2D}" srcOrd="2" destOrd="0" presId="urn:microsoft.com/office/officeart/2018/2/layout/IconVerticalSolidList"/>
    <dgm:cxn modelId="{4A243B21-03F5-4616-B6E9-5A3BDACC28EC}" type="presParOf" srcId="{B0690ED7-F722-45B2-BE57-75691EACF314}" destId="{BFF372AB-1F84-4699-8B3E-7412430034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B8897B-DD8B-42CE-B0C5-4A6874C537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F8841-6960-40CC-A929-FF1368EA84A6}">
      <dgm:prSet/>
      <dgm:spPr/>
      <dgm:t>
        <a:bodyPr/>
        <a:lstStyle/>
        <a:p>
          <a:pPr rtl="0"/>
          <a:r>
            <a:rPr lang="en-US" b="1"/>
            <a:t>Why Miner</a:t>
          </a:r>
          <a:r>
            <a:rPr lang="en-US" b="1">
              <a:latin typeface="Calibri"/>
            </a:rPr>
            <a:t> ECE</a:t>
          </a:r>
          <a:r>
            <a:rPr lang="en-US" b="1"/>
            <a:t>?</a:t>
          </a:r>
          <a:endParaRPr lang="en-US"/>
        </a:p>
      </dgm:t>
    </dgm:pt>
    <dgm:pt modelId="{D8C73FE0-7D92-4678-A8E3-ED19540CC11A}" type="parTrans" cxnId="{FF201229-064F-485F-A1EE-E5B038DA6BF4}">
      <dgm:prSet/>
      <dgm:spPr/>
      <dgm:t>
        <a:bodyPr/>
        <a:lstStyle/>
        <a:p>
          <a:endParaRPr lang="en-US"/>
        </a:p>
      </dgm:t>
    </dgm:pt>
    <dgm:pt modelId="{D1BBE74D-75A4-4F3D-82D9-E9DC7BB805B1}" type="sibTrans" cxnId="{FF201229-064F-485F-A1EE-E5B038DA6BF4}">
      <dgm:prSet/>
      <dgm:spPr/>
      <dgm:t>
        <a:bodyPr/>
        <a:lstStyle/>
        <a:p>
          <a:endParaRPr lang="en-US"/>
        </a:p>
      </dgm:t>
    </dgm:pt>
    <dgm:pt modelId="{4E7A22A3-0249-4E7F-968B-A8C9103D770E}">
      <dgm:prSet/>
      <dgm:spPr/>
      <dgm:t>
        <a:bodyPr/>
        <a:lstStyle/>
        <a:p>
          <a:pPr rtl="0"/>
          <a:r>
            <a:rPr lang="en-US" b="1"/>
            <a:t>2nd largest ECE Program</a:t>
          </a:r>
          <a:r>
            <a:rPr lang="en-US" b="1">
              <a:latin typeface="Calibri"/>
            </a:rPr>
            <a:t> in DCPS</a:t>
          </a:r>
          <a:endParaRPr lang="en-US"/>
        </a:p>
      </dgm:t>
    </dgm:pt>
    <dgm:pt modelId="{B962DE6D-4185-46DE-B1AB-E1020D7C1AAC}" type="parTrans" cxnId="{616B00AC-2855-4FD6-B3FA-BDD3FED26D80}">
      <dgm:prSet/>
      <dgm:spPr/>
      <dgm:t>
        <a:bodyPr/>
        <a:lstStyle/>
        <a:p>
          <a:endParaRPr lang="en-US"/>
        </a:p>
      </dgm:t>
    </dgm:pt>
    <dgm:pt modelId="{424441CD-49CA-4EE4-9D85-9219A734E8A5}" type="sibTrans" cxnId="{616B00AC-2855-4FD6-B3FA-BDD3FED26D80}">
      <dgm:prSet/>
      <dgm:spPr/>
      <dgm:t>
        <a:bodyPr/>
        <a:lstStyle/>
        <a:p>
          <a:endParaRPr lang="en-US"/>
        </a:p>
      </dgm:t>
    </dgm:pt>
    <dgm:pt modelId="{F6FD7E06-91B9-42C1-A352-9848F929DD41}">
      <dgm:prSet/>
      <dgm:spPr/>
      <dgm:t>
        <a:bodyPr/>
        <a:lstStyle/>
        <a:p>
          <a:r>
            <a:rPr lang="en-US" b="1"/>
            <a:t>Special Education program - Early Stages students</a:t>
          </a:r>
          <a:endParaRPr lang="en-US"/>
        </a:p>
      </dgm:t>
    </dgm:pt>
    <dgm:pt modelId="{C55E9A3B-AB9B-46F8-8839-F7F06984FD67}" type="parTrans" cxnId="{5B6D6FBF-6C18-48AD-8E85-596AA7548EF2}">
      <dgm:prSet/>
      <dgm:spPr/>
      <dgm:t>
        <a:bodyPr/>
        <a:lstStyle/>
        <a:p>
          <a:endParaRPr lang="en-US"/>
        </a:p>
      </dgm:t>
    </dgm:pt>
    <dgm:pt modelId="{5AD0FF38-F559-4925-A64A-5CC6DFAF6065}" type="sibTrans" cxnId="{5B6D6FBF-6C18-48AD-8E85-596AA7548EF2}">
      <dgm:prSet/>
      <dgm:spPr/>
      <dgm:t>
        <a:bodyPr/>
        <a:lstStyle/>
        <a:p>
          <a:endParaRPr lang="en-US"/>
        </a:p>
      </dgm:t>
    </dgm:pt>
    <dgm:pt modelId="{098E5E75-D323-416C-A48C-DBA5486634A8}">
      <dgm:prSet/>
      <dgm:spPr/>
      <dgm:t>
        <a:bodyPr/>
        <a:lstStyle/>
        <a:p>
          <a:r>
            <a:rPr lang="en-US" b="1"/>
            <a:t>All-day program</a:t>
          </a:r>
          <a:endParaRPr lang="en-US"/>
        </a:p>
      </dgm:t>
    </dgm:pt>
    <dgm:pt modelId="{B3467443-7CCA-4827-8C8A-9DB0DA69174D}" type="parTrans" cxnId="{F78DFEEC-D203-41A7-B41B-2674DE38695E}">
      <dgm:prSet/>
      <dgm:spPr/>
      <dgm:t>
        <a:bodyPr/>
        <a:lstStyle/>
        <a:p>
          <a:endParaRPr lang="en-US"/>
        </a:p>
      </dgm:t>
    </dgm:pt>
    <dgm:pt modelId="{15955DCA-9E63-4D43-B010-62349244AAC3}" type="sibTrans" cxnId="{F78DFEEC-D203-41A7-B41B-2674DE38695E}">
      <dgm:prSet/>
      <dgm:spPr/>
      <dgm:t>
        <a:bodyPr/>
        <a:lstStyle/>
        <a:p>
          <a:endParaRPr lang="en-US"/>
        </a:p>
      </dgm:t>
    </dgm:pt>
    <dgm:pt modelId="{0DE5261C-1FC7-4B81-B10E-7DA343B3B2A7}">
      <dgm:prSet/>
      <dgm:spPr/>
      <dgm:t>
        <a:bodyPr/>
        <a:lstStyle/>
        <a:p>
          <a:pPr rtl="0"/>
          <a:r>
            <a:rPr lang="en-US" b="1"/>
            <a:t>Before and after-school programs</a:t>
          </a:r>
          <a:r>
            <a:rPr lang="en-US" b="1">
              <a:latin typeface="Calibri"/>
            </a:rPr>
            <a:t> available</a:t>
          </a:r>
          <a:endParaRPr lang="en-US"/>
        </a:p>
      </dgm:t>
    </dgm:pt>
    <dgm:pt modelId="{DE626B81-576F-48C2-A8EC-09CD449A5346}" type="parTrans" cxnId="{D2626635-CEF1-4A7A-B514-BF980DDA9ED5}">
      <dgm:prSet/>
      <dgm:spPr/>
      <dgm:t>
        <a:bodyPr/>
        <a:lstStyle/>
        <a:p>
          <a:endParaRPr lang="en-US"/>
        </a:p>
      </dgm:t>
    </dgm:pt>
    <dgm:pt modelId="{1527CB29-33D8-4728-B171-3259B3054B43}" type="sibTrans" cxnId="{D2626635-CEF1-4A7A-B514-BF980DDA9ED5}">
      <dgm:prSet/>
      <dgm:spPr/>
      <dgm:t>
        <a:bodyPr/>
        <a:lstStyle/>
        <a:p>
          <a:endParaRPr lang="en-US"/>
        </a:p>
      </dgm:t>
    </dgm:pt>
    <dgm:pt modelId="{20EA6665-BF21-4394-B26F-9C60078E7F99}">
      <dgm:prSet/>
      <dgm:spPr/>
      <dgm:t>
        <a:bodyPr/>
        <a:lstStyle/>
        <a:p>
          <a:pPr rtl="0"/>
          <a:r>
            <a:rPr lang="en-US" b="1"/>
            <a:t>Community partnerships</a:t>
          </a:r>
          <a:r>
            <a:rPr lang="en-US" b="1">
              <a:latin typeface="Calibri"/>
            </a:rPr>
            <a:t> </a:t>
          </a:r>
          <a:r>
            <a:rPr lang="en-US" b="1"/>
            <a:t> (PTO, </a:t>
          </a:r>
          <a:r>
            <a:rPr lang="en-US" b="1">
              <a:latin typeface="Calibri"/>
            </a:rPr>
            <a:t>Mutual Aid Network, Atlas</a:t>
          </a:r>
          <a:r>
            <a:rPr lang="en-US" b="1"/>
            <a:t>, </a:t>
          </a:r>
          <a:r>
            <a:rPr lang="en-US" b="1" err="1"/>
            <a:t>Foodprints</a:t>
          </a:r>
          <a:r>
            <a:rPr lang="en-US" b="1"/>
            <a:t>, Christ City Church</a:t>
          </a:r>
          <a:r>
            <a:rPr lang="en-US" b="1">
              <a:latin typeface="Calibri"/>
            </a:rPr>
            <a:t> and more!)</a:t>
          </a:r>
          <a:endParaRPr lang="en-US"/>
        </a:p>
      </dgm:t>
    </dgm:pt>
    <dgm:pt modelId="{0774F106-53FC-4C9A-80F6-D8E768E8D5EB}" type="parTrans" cxnId="{4E29A5AB-516F-4B39-8006-79030E296516}">
      <dgm:prSet/>
      <dgm:spPr/>
      <dgm:t>
        <a:bodyPr/>
        <a:lstStyle/>
        <a:p>
          <a:endParaRPr lang="en-US"/>
        </a:p>
      </dgm:t>
    </dgm:pt>
    <dgm:pt modelId="{47DFF297-C6EC-41C7-A5BF-BE4512237EFE}" type="sibTrans" cxnId="{4E29A5AB-516F-4B39-8006-79030E296516}">
      <dgm:prSet/>
      <dgm:spPr/>
      <dgm:t>
        <a:bodyPr/>
        <a:lstStyle/>
        <a:p>
          <a:endParaRPr lang="en-US"/>
        </a:p>
      </dgm:t>
    </dgm:pt>
    <dgm:pt modelId="{2C242A06-6699-491D-999C-5B1711A41125}">
      <dgm:prSet phldr="0"/>
      <dgm:spPr/>
      <dgm:t>
        <a:bodyPr/>
        <a:lstStyle/>
        <a:p>
          <a:pPr rtl="0"/>
          <a:r>
            <a:rPr lang="en-US" b="1">
              <a:latin typeface="Calibri"/>
            </a:rPr>
            <a:t>Active Supervision Plans</a:t>
          </a:r>
        </a:p>
      </dgm:t>
    </dgm:pt>
    <dgm:pt modelId="{260392C7-8813-4777-AA3B-BA86CB9800EC}" type="parTrans" cxnId="{FBBBE9C7-A288-4E9A-A26A-97FF086D6E61}">
      <dgm:prSet/>
      <dgm:spPr/>
    </dgm:pt>
    <dgm:pt modelId="{476A1389-2A77-4D26-89AC-F10F99DC1906}" type="sibTrans" cxnId="{FBBBE9C7-A288-4E9A-A26A-97FF086D6E61}">
      <dgm:prSet/>
      <dgm:spPr/>
      <dgm:t>
        <a:bodyPr/>
        <a:lstStyle/>
        <a:p>
          <a:endParaRPr lang="en-US"/>
        </a:p>
      </dgm:t>
    </dgm:pt>
    <dgm:pt modelId="{37CEE330-0DD4-43FF-A969-61CB0037BA4A}">
      <dgm:prSet phldr="0"/>
      <dgm:spPr/>
      <dgm:t>
        <a:bodyPr/>
        <a:lstStyle/>
        <a:p>
          <a:endParaRPr lang="en-US" b="1">
            <a:latin typeface="Calibri"/>
          </a:endParaRPr>
        </a:p>
      </dgm:t>
    </dgm:pt>
    <dgm:pt modelId="{882DE914-3D3D-44B0-8893-32135C56CCD5}" type="parTrans" cxnId="{670FAD9D-E61E-4762-9B79-59DFF4094C79}">
      <dgm:prSet/>
      <dgm:spPr/>
    </dgm:pt>
    <dgm:pt modelId="{DBCF7969-D0AE-41C8-A274-BB60A2A079A1}" type="sibTrans" cxnId="{670FAD9D-E61E-4762-9B79-59DFF4094C79}">
      <dgm:prSet/>
      <dgm:spPr/>
      <dgm:t>
        <a:bodyPr/>
        <a:lstStyle/>
        <a:p>
          <a:endParaRPr lang="en-US"/>
        </a:p>
      </dgm:t>
    </dgm:pt>
    <dgm:pt modelId="{53DD1DDA-3AD3-4006-A8A1-1C8EB44608AB}">
      <dgm:prSet phldr="0"/>
      <dgm:spPr/>
      <dgm:t>
        <a:bodyPr/>
        <a:lstStyle/>
        <a:p>
          <a:endParaRPr lang="en-US" b="1">
            <a:latin typeface="Calibri"/>
          </a:endParaRPr>
        </a:p>
      </dgm:t>
    </dgm:pt>
    <dgm:pt modelId="{21DF4312-2C72-4944-AA23-D59A0C5161DB}" type="parTrans" cxnId="{1175F8BA-4A5D-40D9-90E4-76F28DCCF48D}">
      <dgm:prSet/>
      <dgm:spPr/>
    </dgm:pt>
    <dgm:pt modelId="{2ECB2BB9-939B-45AF-9270-78D37AE1242F}" type="sibTrans" cxnId="{1175F8BA-4A5D-40D9-90E4-76F28DCCF48D}">
      <dgm:prSet/>
      <dgm:spPr/>
      <dgm:t>
        <a:bodyPr/>
        <a:lstStyle/>
        <a:p>
          <a:endParaRPr lang="en-US"/>
        </a:p>
      </dgm:t>
    </dgm:pt>
    <dgm:pt modelId="{E0DD5CF7-DE7A-4EEF-B856-40205F6D9780}">
      <dgm:prSet phldr="0"/>
      <dgm:spPr/>
      <dgm:t>
        <a:bodyPr/>
        <a:lstStyle/>
        <a:p>
          <a:endParaRPr lang="en-US" b="1">
            <a:latin typeface="Calibri"/>
          </a:endParaRPr>
        </a:p>
      </dgm:t>
    </dgm:pt>
    <dgm:pt modelId="{D5C37F6F-9267-422F-B4D4-4595AFC762D4}" type="parTrans" cxnId="{EE760499-9FF5-4017-B0BB-26D1742DF0AF}">
      <dgm:prSet/>
      <dgm:spPr/>
    </dgm:pt>
    <dgm:pt modelId="{74F50FA2-989D-49F9-AEEC-CC24FD3BA37D}" type="sibTrans" cxnId="{EE760499-9FF5-4017-B0BB-26D1742DF0AF}">
      <dgm:prSet/>
      <dgm:spPr/>
      <dgm:t>
        <a:bodyPr/>
        <a:lstStyle/>
        <a:p>
          <a:endParaRPr lang="en-US"/>
        </a:p>
      </dgm:t>
    </dgm:pt>
    <dgm:pt modelId="{2555F46D-D0FB-4E7C-B60E-685384AA7BBF}">
      <dgm:prSet phldr="0"/>
      <dgm:spPr/>
      <dgm:t>
        <a:bodyPr/>
        <a:lstStyle/>
        <a:p>
          <a:endParaRPr lang="en-US" b="1">
            <a:latin typeface="Calibri"/>
          </a:endParaRPr>
        </a:p>
      </dgm:t>
    </dgm:pt>
    <dgm:pt modelId="{D2AB8EF0-AA1B-4F3C-88E6-37B5FC6D8152}" type="parTrans" cxnId="{8A41AB61-A465-405D-BB80-96240A11EBB0}">
      <dgm:prSet/>
      <dgm:spPr/>
    </dgm:pt>
    <dgm:pt modelId="{135C88EC-BCE5-42B4-A629-0B5E5F0C112F}" type="sibTrans" cxnId="{8A41AB61-A465-405D-BB80-96240A11EBB0}">
      <dgm:prSet/>
      <dgm:spPr/>
      <dgm:t>
        <a:bodyPr/>
        <a:lstStyle/>
        <a:p>
          <a:endParaRPr lang="en-US"/>
        </a:p>
      </dgm:t>
    </dgm:pt>
    <dgm:pt modelId="{1DEF4474-9E28-4E26-8236-D73D19E5048A}">
      <dgm:prSet phldr="0"/>
      <dgm:spPr/>
      <dgm:t>
        <a:bodyPr/>
        <a:lstStyle/>
        <a:p>
          <a:endParaRPr lang="en-US" b="1">
            <a:latin typeface="Calibri"/>
          </a:endParaRPr>
        </a:p>
      </dgm:t>
    </dgm:pt>
    <dgm:pt modelId="{E6ED5DE5-2E46-4BED-898B-414307FFC02A}" type="parTrans" cxnId="{A29C1652-9AFD-400A-B52A-634989508114}">
      <dgm:prSet/>
      <dgm:spPr/>
    </dgm:pt>
    <dgm:pt modelId="{095FB887-0DCF-464B-BB8C-C8F1A22BDF3D}" type="sibTrans" cxnId="{A29C1652-9AFD-400A-B52A-634989508114}">
      <dgm:prSet/>
      <dgm:spPr/>
      <dgm:t>
        <a:bodyPr/>
        <a:lstStyle/>
        <a:p>
          <a:endParaRPr lang="en-US"/>
        </a:p>
      </dgm:t>
    </dgm:pt>
    <dgm:pt modelId="{310ADD4F-2470-4BA4-9482-7A3DDEFD71CE}">
      <dgm:prSet phldr="0"/>
      <dgm:spPr/>
      <dgm:t>
        <a:bodyPr/>
        <a:lstStyle/>
        <a:p>
          <a:pPr rtl="0"/>
          <a:endParaRPr lang="en-US" b="1">
            <a:latin typeface="Calibri"/>
          </a:endParaRPr>
        </a:p>
      </dgm:t>
    </dgm:pt>
    <dgm:pt modelId="{B3F0D40B-8F98-43B5-875E-ED44098DBFC5}" type="parTrans" cxnId="{0E643957-309A-4735-B7CA-7830C7317C2F}">
      <dgm:prSet/>
      <dgm:spPr/>
    </dgm:pt>
    <dgm:pt modelId="{7A62B01A-717C-4E52-81FC-59910D3E16EC}" type="sibTrans" cxnId="{0E643957-309A-4735-B7CA-7830C7317C2F}">
      <dgm:prSet/>
      <dgm:spPr/>
    </dgm:pt>
    <dgm:pt modelId="{EDA20428-5479-4295-93AB-F690514B2A56}" type="pres">
      <dgm:prSet presAssocID="{87B8897B-DD8B-42CE-B0C5-4A6874C537C6}" presName="linear" presStyleCnt="0">
        <dgm:presLayoutVars>
          <dgm:animLvl val="lvl"/>
          <dgm:resizeHandles val="exact"/>
        </dgm:presLayoutVars>
      </dgm:prSet>
      <dgm:spPr/>
    </dgm:pt>
    <dgm:pt modelId="{CF369904-A227-4DC7-87D3-22176C149EAF}" type="pres">
      <dgm:prSet presAssocID="{D10F8841-6960-40CC-A929-FF1368EA84A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ADD59C-FCF6-42CB-9D72-60626629A006}" type="pres">
      <dgm:prSet presAssocID="{D10F8841-6960-40CC-A929-FF1368EA84A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F201229-064F-485F-A1EE-E5B038DA6BF4}" srcId="{87B8897B-DD8B-42CE-B0C5-4A6874C537C6}" destId="{D10F8841-6960-40CC-A929-FF1368EA84A6}" srcOrd="0" destOrd="0" parTransId="{D8C73FE0-7D92-4678-A8E3-ED19540CC11A}" sibTransId="{D1BBE74D-75A4-4F3D-82D9-E9DC7BB805B1}"/>
    <dgm:cxn modelId="{4801B534-4087-4326-84C9-F343417E2F1E}" type="presOf" srcId="{20EA6665-BF21-4394-B26F-9C60078E7F99}" destId="{35ADD59C-FCF6-42CB-9D72-60626629A006}" srcOrd="0" destOrd="11" presId="urn:microsoft.com/office/officeart/2005/8/layout/vList2"/>
    <dgm:cxn modelId="{D2626635-CEF1-4A7A-B514-BF980DDA9ED5}" srcId="{D10F8841-6960-40CC-A929-FF1368EA84A6}" destId="{0DE5261C-1FC7-4B81-B10E-7DA343B3B2A7}" srcOrd="9" destOrd="0" parTransId="{DE626B81-576F-48C2-A8EC-09CD449A5346}" sibTransId="{1527CB29-33D8-4728-B171-3259B3054B43}"/>
    <dgm:cxn modelId="{DA7A183D-D48A-4783-9F72-6469F88600B1}" type="presOf" srcId="{F6FD7E06-91B9-42C1-A352-9848F929DD41}" destId="{35ADD59C-FCF6-42CB-9D72-60626629A006}" srcOrd="0" destOrd="5" presId="urn:microsoft.com/office/officeart/2005/8/layout/vList2"/>
    <dgm:cxn modelId="{D1656260-B7FD-4A0C-95D3-DEEB7000CD29}" type="presOf" srcId="{1DEF4474-9E28-4E26-8236-D73D19E5048A}" destId="{35ADD59C-FCF6-42CB-9D72-60626629A006}" srcOrd="0" destOrd="10" presId="urn:microsoft.com/office/officeart/2005/8/layout/vList2"/>
    <dgm:cxn modelId="{8A41AB61-A465-405D-BB80-96240A11EBB0}" srcId="{D10F8841-6960-40CC-A929-FF1368EA84A6}" destId="{2555F46D-D0FB-4E7C-B60E-685384AA7BBF}" srcOrd="8" destOrd="0" parTransId="{D2AB8EF0-AA1B-4F3C-88E6-37B5FC6D8152}" sibTransId="{135C88EC-BCE5-42B4-A629-0B5E5F0C112F}"/>
    <dgm:cxn modelId="{B7EF2866-5BA4-48A0-85CE-C2F80C76D4FC}" type="presOf" srcId="{4E7A22A3-0249-4E7F-968B-A8C9103D770E}" destId="{35ADD59C-FCF6-42CB-9D72-60626629A006}" srcOrd="0" destOrd="1" presId="urn:microsoft.com/office/officeart/2005/8/layout/vList2"/>
    <dgm:cxn modelId="{44F3DB4A-0D44-48A2-95D6-FDF1E3E7ECF7}" type="presOf" srcId="{0DE5261C-1FC7-4B81-B10E-7DA343B3B2A7}" destId="{35ADD59C-FCF6-42CB-9D72-60626629A006}" srcOrd="0" destOrd="9" presId="urn:microsoft.com/office/officeart/2005/8/layout/vList2"/>
    <dgm:cxn modelId="{A29C1652-9AFD-400A-B52A-634989508114}" srcId="{D10F8841-6960-40CC-A929-FF1368EA84A6}" destId="{1DEF4474-9E28-4E26-8236-D73D19E5048A}" srcOrd="10" destOrd="0" parTransId="{E6ED5DE5-2E46-4BED-898B-414307FFC02A}" sibTransId="{095FB887-0DCF-464B-BB8C-C8F1A22BDF3D}"/>
    <dgm:cxn modelId="{54363755-23A9-40F6-A132-5EA1A63DA327}" type="presOf" srcId="{098E5E75-D323-416C-A48C-DBA5486634A8}" destId="{35ADD59C-FCF6-42CB-9D72-60626629A006}" srcOrd="0" destOrd="7" presId="urn:microsoft.com/office/officeart/2005/8/layout/vList2"/>
    <dgm:cxn modelId="{0E643957-309A-4735-B7CA-7830C7317C2F}" srcId="{D10F8841-6960-40CC-A929-FF1368EA84A6}" destId="{310ADD4F-2470-4BA4-9482-7A3DDEFD71CE}" srcOrd="0" destOrd="0" parTransId="{B3F0D40B-8F98-43B5-875E-ED44098DBFC5}" sibTransId="{7A62B01A-717C-4E52-81FC-59910D3E16EC}"/>
    <dgm:cxn modelId="{6897C559-2CAE-44B6-ACE6-739D835A9CF9}" type="presOf" srcId="{E0DD5CF7-DE7A-4EEF-B856-40205F6D9780}" destId="{35ADD59C-FCF6-42CB-9D72-60626629A006}" srcOrd="0" destOrd="6" presId="urn:microsoft.com/office/officeart/2005/8/layout/vList2"/>
    <dgm:cxn modelId="{3912A38B-D9B2-4299-9853-4BC963A16C5F}" type="presOf" srcId="{37CEE330-0DD4-43FF-A969-61CB0037BA4A}" destId="{35ADD59C-FCF6-42CB-9D72-60626629A006}" srcOrd="0" destOrd="2" presId="urn:microsoft.com/office/officeart/2005/8/layout/vList2"/>
    <dgm:cxn modelId="{EE760499-9FF5-4017-B0BB-26D1742DF0AF}" srcId="{D10F8841-6960-40CC-A929-FF1368EA84A6}" destId="{E0DD5CF7-DE7A-4EEF-B856-40205F6D9780}" srcOrd="6" destOrd="0" parTransId="{D5C37F6F-9267-422F-B4D4-4595AFC762D4}" sibTransId="{74F50FA2-989D-49F9-AEEC-CC24FD3BA37D}"/>
    <dgm:cxn modelId="{F977919B-DD29-4CB5-B2E4-809B2D5622F2}" type="presOf" srcId="{2555F46D-D0FB-4E7C-B60E-685384AA7BBF}" destId="{35ADD59C-FCF6-42CB-9D72-60626629A006}" srcOrd="0" destOrd="8" presId="urn:microsoft.com/office/officeart/2005/8/layout/vList2"/>
    <dgm:cxn modelId="{670FAD9D-E61E-4762-9B79-59DFF4094C79}" srcId="{D10F8841-6960-40CC-A929-FF1368EA84A6}" destId="{37CEE330-0DD4-43FF-A969-61CB0037BA4A}" srcOrd="2" destOrd="0" parTransId="{882DE914-3D3D-44B0-8893-32135C56CCD5}" sibTransId="{DBCF7969-D0AE-41C8-A274-BB60A2A079A1}"/>
    <dgm:cxn modelId="{4E29A5AB-516F-4B39-8006-79030E296516}" srcId="{D10F8841-6960-40CC-A929-FF1368EA84A6}" destId="{20EA6665-BF21-4394-B26F-9C60078E7F99}" srcOrd="11" destOrd="0" parTransId="{0774F106-53FC-4C9A-80F6-D8E768E8D5EB}" sibTransId="{47DFF297-C6EC-41C7-A5BF-BE4512237EFE}"/>
    <dgm:cxn modelId="{616B00AC-2855-4FD6-B3FA-BDD3FED26D80}" srcId="{D10F8841-6960-40CC-A929-FF1368EA84A6}" destId="{4E7A22A3-0249-4E7F-968B-A8C9103D770E}" srcOrd="1" destOrd="0" parTransId="{B962DE6D-4185-46DE-B1AB-E1020D7C1AAC}" sibTransId="{424441CD-49CA-4EE4-9D85-9219A734E8A5}"/>
    <dgm:cxn modelId="{1175F8BA-4A5D-40D9-90E4-76F28DCCF48D}" srcId="{D10F8841-6960-40CC-A929-FF1368EA84A6}" destId="{53DD1DDA-3AD3-4006-A8A1-1C8EB44608AB}" srcOrd="4" destOrd="0" parTransId="{21DF4312-2C72-4944-AA23-D59A0C5161DB}" sibTransId="{2ECB2BB9-939B-45AF-9270-78D37AE1242F}"/>
    <dgm:cxn modelId="{5B6D6FBF-6C18-48AD-8E85-596AA7548EF2}" srcId="{D10F8841-6960-40CC-A929-FF1368EA84A6}" destId="{F6FD7E06-91B9-42C1-A352-9848F929DD41}" srcOrd="5" destOrd="0" parTransId="{C55E9A3B-AB9B-46F8-8839-F7F06984FD67}" sibTransId="{5AD0FF38-F559-4925-A64A-5CC6DFAF6065}"/>
    <dgm:cxn modelId="{FBBBE9C7-A288-4E9A-A26A-97FF086D6E61}" srcId="{D10F8841-6960-40CC-A929-FF1368EA84A6}" destId="{2C242A06-6699-491D-999C-5B1711A41125}" srcOrd="3" destOrd="0" parTransId="{260392C7-8813-4777-AA3B-BA86CB9800EC}" sibTransId="{476A1389-2A77-4D26-89AC-F10F99DC1906}"/>
    <dgm:cxn modelId="{2FC5E2D2-39A9-49B0-9F54-6AC5323733B1}" type="presOf" srcId="{87B8897B-DD8B-42CE-B0C5-4A6874C537C6}" destId="{EDA20428-5479-4295-93AB-F690514B2A56}" srcOrd="0" destOrd="0" presId="urn:microsoft.com/office/officeart/2005/8/layout/vList2"/>
    <dgm:cxn modelId="{F78DFEEC-D203-41A7-B41B-2674DE38695E}" srcId="{D10F8841-6960-40CC-A929-FF1368EA84A6}" destId="{098E5E75-D323-416C-A48C-DBA5486634A8}" srcOrd="7" destOrd="0" parTransId="{B3467443-7CCA-4827-8C8A-9DB0DA69174D}" sibTransId="{15955DCA-9E63-4D43-B010-62349244AAC3}"/>
    <dgm:cxn modelId="{C23A38EE-0480-4A38-B49E-80E9182C8E91}" type="presOf" srcId="{D10F8841-6960-40CC-A929-FF1368EA84A6}" destId="{CF369904-A227-4DC7-87D3-22176C149EAF}" srcOrd="0" destOrd="0" presId="urn:microsoft.com/office/officeart/2005/8/layout/vList2"/>
    <dgm:cxn modelId="{364B0AF7-3A3F-42C7-9D71-AB0807EC2D8E}" type="presOf" srcId="{310ADD4F-2470-4BA4-9482-7A3DDEFD71CE}" destId="{35ADD59C-FCF6-42CB-9D72-60626629A006}" srcOrd="0" destOrd="0" presId="urn:microsoft.com/office/officeart/2005/8/layout/vList2"/>
    <dgm:cxn modelId="{D0A75CF8-2227-4982-9507-6BCDD1382FE9}" type="presOf" srcId="{53DD1DDA-3AD3-4006-A8A1-1C8EB44608AB}" destId="{35ADD59C-FCF6-42CB-9D72-60626629A006}" srcOrd="0" destOrd="4" presId="urn:microsoft.com/office/officeart/2005/8/layout/vList2"/>
    <dgm:cxn modelId="{460FA9FB-741D-45DF-B060-611E045ACA93}" type="presOf" srcId="{2C242A06-6699-491D-999C-5B1711A41125}" destId="{35ADD59C-FCF6-42CB-9D72-60626629A006}" srcOrd="0" destOrd="3" presId="urn:microsoft.com/office/officeart/2005/8/layout/vList2"/>
    <dgm:cxn modelId="{913C509F-5572-4FEB-971A-1B49681CA192}" type="presParOf" srcId="{EDA20428-5479-4295-93AB-F690514B2A56}" destId="{CF369904-A227-4DC7-87D3-22176C149EAF}" srcOrd="0" destOrd="0" presId="urn:microsoft.com/office/officeart/2005/8/layout/vList2"/>
    <dgm:cxn modelId="{B5EE1133-491F-4A9C-9947-61601BECBBD8}" type="presParOf" srcId="{EDA20428-5479-4295-93AB-F690514B2A56}" destId="{35ADD59C-FCF6-42CB-9D72-60626629A0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F0E8C-CAC6-479B-B440-536CC4B8E3E9}">
      <dsp:nvSpPr>
        <dsp:cNvPr id="0" name=""/>
        <dsp:cNvSpPr/>
      </dsp:nvSpPr>
      <dsp:spPr>
        <a:xfrm>
          <a:off x="0" y="359052"/>
          <a:ext cx="5941326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1113" tIns="333248" rIns="461113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8 </a:t>
          </a:r>
          <a:r>
            <a:rPr lang="en-US" sz="1600" kern="1200">
              <a:latin typeface="Calibri"/>
            </a:rPr>
            <a:t>General</a:t>
          </a:r>
          <a:r>
            <a:rPr lang="en-US" sz="1600" kern="1200"/>
            <a:t> </a:t>
          </a:r>
          <a:r>
            <a:rPr lang="en-US" sz="1600" kern="1200">
              <a:latin typeface="Calibri"/>
            </a:rPr>
            <a:t>Education 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1 ELS program</a:t>
          </a:r>
        </a:p>
      </dsp:txBody>
      <dsp:txXfrm>
        <a:off x="0" y="359052"/>
        <a:ext cx="5941326" cy="932400"/>
      </dsp:txXfrm>
    </dsp:sp>
    <dsp:sp modelId="{8121DC42-41D5-46CC-80BD-63846B9BB72C}">
      <dsp:nvSpPr>
        <dsp:cNvPr id="0" name=""/>
        <dsp:cNvSpPr/>
      </dsp:nvSpPr>
      <dsp:spPr>
        <a:xfrm>
          <a:off x="297066" y="122892"/>
          <a:ext cx="4158928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198" tIns="0" rIns="1571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9 ECE Classes</a:t>
          </a:r>
        </a:p>
      </dsp:txBody>
      <dsp:txXfrm>
        <a:off x="320123" y="145949"/>
        <a:ext cx="4112814" cy="426206"/>
      </dsp:txXfrm>
    </dsp:sp>
    <dsp:sp modelId="{46CAB157-A80A-4803-9077-0651E6F025B3}">
      <dsp:nvSpPr>
        <dsp:cNvPr id="0" name=""/>
        <dsp:cNvSpPr/>
      </dsp:nvSpPr>
      <dsp:spPr>
        <a:xfrm>
          <a:off x="0" y="1614012"/>
          <a:ext cx="594132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2D62FB-9131-4607-8F55-02B226B43034}">
      <dsp:nvSpPr>
        <dsp:cNvPr id="0" name=""/>
        <dsp:cNvSpPr/>
      </dsp:nvSpPr>
      <dsp:spPr>
        <a:xfrm>
          <a:off x="297066" y="1377852"/>
          <a:ext cx="4158928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198" tIns="0" rIns="1571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Looping Classes</a:t>
          </a:r>
        </a:p>
      </dsp:txBody>
      <dsp:txXfrm>
        <a:off x="320123" y="1400909"/>
        <a:ext cx="4112814" cy="426206"/>
      </dsp:txXfrm>
    </dsp:sp>
    <dsp:sp modelId="{87BA3F33-F0E8-4914-87CB-D81A05B5E7D7}">
      <dsp:nvSpPr>
        <dsp:cNvPr id="0" name=""/>
        <dsp:cNvSpPr/>
      </dsp:nvSpPr>
      <dsp:spPr>
        <a:xfrm>
          <a:off x="0" y="2339772"/>
          <a:ext cx="5941326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1113" tIns="333248" rIns="4611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Teacher and </a:t>
          </a:r>
          <a:r>
            <a:rPr lang="en-US" sz="1600" kern="1200">
              <a:latin typeface="Calibri"/>
            </a:rPr>
            <a:t>Paraprofessional</a:t>
          </a:r>
          <a:endParaRPr lang="en-US" sz="1600" kern="1200"/>
        </a:p>
      </dsp:txBody>
      <dsp:txXfrm>
        <a:off x="0" y="2339772"/>
        <a:ext cx="5941326" cy="680400"/>
      </dsp:txXfrm>
    </dsp:sp>
    <dsp:sp modelId="{6F2E25C3-4AE5-4004-B53C-C610FF9CC8CE}">
      <dsp:nvSpPr>
        <dsp:cNvPr id="0" name=""/>
        <dsp:cNvSpPr/>
      </dsp:nvSpPr>
      <dsp:spPr>
        <a:xfrm>
          <a:off x="297066" y="2103612"/>
          <a:ext cx="4158928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198" tIns="0" rIns="1571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 adults per class</a:t>
          </a:r>
        </a:p>
      </dsp:txBody>
      <dsp:txXfrm>
        <a:off x="320123" y="2126669"/>
        <a:ext cx="4112814" cy="426206"/>
      </dsp:txXfrm>
    </dsp:sp>
    <dsp:sp modelId="{4B8DF565-9172-4277-B601-B61D1856CAEC}">
      <dsp:nvSpPr>
        <dsp:cNvPr id="0" name=""/>
        <dsp:cNvSpPr/>
      </dsp:nvSpPr>
      <dsp:spPr>
        <a:xfrm>
          <a:off x="0" y="3342733"/>
          <a:ext cx="5941326" cy="120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1113" tIns="333248" rIns="461113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PK3 – 16</a:t>
          </a:r>
          <a:r>
            <a:rPr lang="en-US" sz="1600" kern="1200">
              <a:latin typeface="Calibri"/>
            </a:rPr>
            <a:t> students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PK4 – 20</a:t>
          </a:r>
          <a:r>
            <a:rPr lang="en-US" sz="1600" kern="1200">
              <a:latin typeface="Calibri"/>
            </a:rPr>
            <a:t> students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PK </a:t>
          </a:r>
          <a:r>
            <a:rPr lang="en-US" sz="1600" kern="1200">
              <a:latin typeface="Calibri"/>
            </a:rPr>
            <a:t>Mixed-Age – </a:t>
          </a:r>
          <a:r>
            <a:rPr lang="en-US" sz="1600" kern="1200"/>
            <a:t>17</a:t>
          </a:r>
          <a:r>
            <a:rPr lang="en-US" sz="1600" kern="1200">
              <a:latin typeface="Calibri"/>
            </a:rPr>
            <a:t> students</a:t>
          </a:r>
          <a:endParaRPr lang="en-US" sz="1600" kern="1200"/>
        </a:p>
      </dsp:txBody>
      <dsp:txXfrm>
        <a:off x="0" y="3342733"/>
        <a:ext cx="5941326" cy="1209600"/>
      </dsp:txXfrm>
    </dsp:sp>
    <dsp:sp modelId="{6597D07D-9002-4F96-ADA1-BC7192934797}">
      <dsp:nvSpPr>
        <dsp:cNvPr id="0" name=""/>
        <dsp:cNvSpPr/>
      </dsp:nvSpPr>
      <dsp:spPr>
        <a:xfrm>
          <a:off x="297066" y="3106573"/>
          <a:ext cx="4158928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198" tIns="0" rIns="1571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Class Sizes</a:t>
          </a:r>
        </a:p>
      </dsp:txBody>
      <dsp:txXfrm>
        <a:off x="320123" y="3129630"/>
        <a:ext cx="411281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6977D-E0B5-4245-8F6A-FFE0CCA5241A}">
      <dsp:nvSpPr>
        <dsp:cNvPr id="0" name=""/>
        <dsp:cNvSpPr/>
      </dsp:nvSpPr>
      <dsp:spPr>
        <a:xfrm>
          <a:off x="0" y="1707"/>
          <a:ext cx="4214661" cy="865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DB5C6-2D23-4F34-BFF8-C1EAE7A20363}">
      <dsp:nvSpPr>
        <dsp:cNvPr id="0" name=""/>
        <dsp:cNvSpPr/>
      </dsp:nvSpPr>
      <dsp:spPr>
        <a:xfrm>
          <a:off x="261769" y="196412"/>
          <a:ext cx="475944" cy="475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DD5C-A668-49A4-8419-50FFB2870B71}">
      <dsp:nvSpPr>
        <dsp:cNvPr id="0" name=""/>
        <dsp:cNvSpPr/>
      </dsp:nvSpPr>
      <dsp:spPr>
        <a:xfrm>
          <a:off x="999484" y="1707"/>
          <a:ext cx="3215176" cy="86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83" tIns="91583" rIns="91583" bIns="915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Research</a:t>
          </a:r>
          <a:r>
            <a:rPr lang="en-US" sz="1400" b="1" kern="1200">
              <a:latin typeface="Calibri"/>
            </a:rPr>
            <a:t> and Project-Based</a:t>
          </a:r>
          <a:endParaRPr lang="en-US" sz="1400" kern="1200"/>
        </a:p>
      </dsp:txBody>
      <dsp:txXfrm>
        <a:off x="999484" y="1707"/>
        <a:ext cx="3215176" cy="865354"/>
      </dsp:txXfrm>
    </dsp:sp>
    <dsp:sp modelId="{C6F8FE75-1A81-4542-A007-918E48D279DF}">
      <dsp:nvSpPr>
        <dsp:cNvPr id="0" name=""/>
        <dsp:cNvSpPr/>
      </dsp:nvSpPr>
      <dsp:spPr>
        <a:xfrm>
          <a:off x="0" y="1083400"/>
          <a:ext cx="4214661" cy="865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F95C2-501A-4C1C-9E5F-D652188CFCA3}">
      <dsp:nvSpPr>
        <dsp:cNvPr id="0" name=""/>
        <dsp:cNvSpPr/>
      </dsp:nvSpPr>
      <dsp:spPr>
        <a:xfrm>
          <a:off x="261769" y="1278105"/>
          <a:ext cx="475944" cy="475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BF370-923B-497E-9AA2-44D9B0DA8014}">
      <dsp:nvSpPr>
        <dsp:cNvPr id="0" name=""/>
        <dsp:cNvSpPr/>
      </dsp:nvSpPr>
      <dsp:spPr>
        <a:xfrm>
          <a:off x="999484" y="1083400"/>
          <a:ext cx="3215176" cy="86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83" tIns="91583" rIns="91583" bIns="915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Emergent Curriculum</a:t>
          </a:r>
          <a:endParaRPr lang="en-US" sz="1400" kern="1200"/>
        </a:p>
      </dsp:txBody>
      <dsp:txXfrm>
        <a:off x="999484" y="1083400"/>
        <a:ext cx="3215176" cy="865354"/>
      </dsp:txXfrm>
    </dsp:sp>
    <dsp:sp modelId="{139041C9-667A-485F-8FCC-45FF2CB11D61}">
      <dsp:nvSpPr>
        <dsp:cNvPr id="0" name=""/>
        <dsp:cNvSpPr/>
      </dsp:nvSpPr>
      <dsp:spPr>
        <a:xfrm>
          <a:off x="0" y="2165093"/>
          <a:ext cx="4214661" cy="865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8EA63-BE0D-494D-9471-07EF9CC4CED3}">
      <dsp:nvSpPr>
        <dsp:cNvPr id="0" name=""/>
        <dsp:cNvSpPr/>
      </dsp:nvSpPr>
      <dsp:spPr>
        <a:xfrm>
          <a:off x="261769" y="2359798"/>
          <a:ext cx="475944" cy="475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BB12A-5960-4095-B325-4908B44A8FE4}">
      <dsp:nvSpPr>
        <dsp:cNvPr id="0" name=""/>
        <dsp:cNvSpPr/>
      </dsp:nvSpPr>
      <dsp:spPr>
        <a:xfrm>
          <a:off x="999484" y="2165093"/>
          <a:ext cx="3215176" cy="86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83" tIns="91583" rIns="91583" bIns="915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Units of </a:t>
          </a:r>
          <a:r>
            <a:rPr lang="en-US" sz="1400" b="1" kern="1200">
              <a:latin typeface="Calibri"/>
            </a:rPr>
            <a:t>study - </a:t>
          </a:r>
          <a:r>
            <a:rPr lang="en-US" sz="1400" kern="1200">
              <a:latin typeface="Calibri"/>
            </a:rPr>
            <a:t>Buildings</a:t>
          </a:r>
          <a:r>
            <a:rPr lang="en-US" sz="1400" kern="1200"/>
            <a:t>, Recycling, Clothes, Balls, Water, Trees and more!</a:t>
          </a:r>
        </a:p>
      </dsp:txBody>
      <dsp:txXfrm>
        <a:off x="999484" y="2165093"/>
        <a:ext cx="3215176" cy="865354"/>
      </dsp:txXfrm>
    </dsp:sp>
    <dsp:sp modelId="{2F1EE35B-6B8E-4518-A259-DE146D846871}">
      <dsp:nvSpPr>
        <dsp:cNvPr id="0" name=""/>
        <dsp:cNvSpPr/>
      </dsp:nvSpPr>
      <dsp:spPr>
        <a:xfrm>
          <a:off x="0" y="3246786"/>
          <a:ext cx="4214661" cy="865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7EB36-87B8-45D3-ACED-CECD4707CB90}">
      <dsp:nvSpPr>
        <dsp:cNvPr id="0" name=""/>
        <dsp:cNvSpPr/>
      </dsp:nvSpPr>
      <dsp:spPr>
        <a:xfrm>
          <a:off x="261769" y="3441490"/>
          <a:ext cx="475944" cy="475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372AB-1F84-4699-8B3E-74124300348D}">
      <dsp:nvSpPr>
        <dsp:cNvPr id="0" name=""/>
        <dsp:cNvSpPr/>
      </dsp:nvSpPr>
      <dsp:spPr>
        <a:xfrm>
          <a:off x="999484" y="3246786"/>
          <a:ext cx="3215176" cy="86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83" tIns="91583" rIns="91583" bIns="915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/>
            </a:rPr>
            <a:t>Centers</a:t>
          </a:r>
          <a:r>
            <a:rPr lang="en-US" sz="1400" kern="1200">
              <a:latin typeface="Calibri"/>
            </a:rPr>
            <a:t> -Dramatic</a:t>
          </a:r>
          <a:r>
            <a:rPr lang="en-US" sz="1400" kern="1200"/>
            <a:t> Play, Blocks, </a:t>
          </a:r>
          <a:r>
            <a:rPr lang="en-US" sz="1400" kern="1200">
              <a:latin typeface="Calibri"/>
            </a:rPr>
            <a:t>Math/Toys and</a:t>
          </a:r>
          <a:r>
            <a:rPr lang="en-US" sz="1400" kern="1200"/>
            <a:t> Games, Library/</a:t>
          </a:r>
          <a:r>
            <a:rPr lang="en-US" sz="1400" kern="1200">
              <a:latin typeface="Calibri"/>
            </a:rPr>
            <a:t> </a:t>
          </a:r>
          <a:r>
            <a:rPr lang="en-US" sz="1400" kern="1200"/>
            <a:t>Listening Center, Art, Discovery/</a:t>
          </a:r>
          <a:r>
            <a:rPr lang="en-US" sz="1400" kern="1200">
              <a:latin typeface="Calibri"/>
            </a:rPr>
            <a:t> </a:t>
          </a:r>
          <a:r>
            <a:rPr lang="en-US" sz="1400" kern="1200"/>
            <a:t>Sand and Water Table</a:t>
          </a:r>
        </a:p>
      </dsp:txBody>
      <dsp:txXfrm>
        <a:off x="999484" y="3246786"/>
        <a:ext cx="3215176" cy="865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69904-A227-4DC7-87D3-22176C149EAF}">
      <dsp:nvSpPr>
        <dsp:cNvPr id="0" name=""/>
        <dsp:cNvSpPr/>
      </dsp:nvSpPr>
      <dsp:spPr>
        <a:xfrm>
          <a:off x="0" y="48073"/>
          <a:ext cx="281776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Why Miner</a:t>
          </a:r>
          <a:r>
            <a:rPr lang="en-US" sz="1900" b="1" kern="1200">
              <a:latin typeface="Calibri"/>
            </a:rPr>
            <a:t> ECE</a:t>
          </a:r>
          <a:r>
            <a:rPr lang="en-US" sz="1900" b="1" kern="1200"/>
            <a:t>?</a:t>
          </a:r>
          <a:endParaRPr lang="en-US" sz="1900" kern="1200"/>
        </a:p>
      </dsp:txBody>
      <dsp:txXfrm>
        <a:off x="22246" y="70319"/>
        <a:ext cx="2773270" cy="411223"/>
      </dsp:txXfrm>
    </dsp:sp>
    <dsp:sp modelId="{35ADD59C-FCF6-42CB-9D72-60626629A006}">
      <dsp:nvSpPr>
        <dsp:cNvPr id="0" name=""/>
        <dsp:cNvSpPr/>
      </dsp:nvSpPr>
      <dsp:spPr>
        <a:xfrm>
          <a:off x="0" y="503788"/>
          <a:ext cx="2817762" cy="44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6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b="1" kern="1200">
            <a:latin typeface="Calibri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2nd largest ECE Program</a:t>
          </a:r>
          <a:r>
            <a:rPr lang="en-US" sz="1500" b="1" kern="1200">
              <a:latin typeface="Calibri"/>
            </a:rPr>
            <a:t> in DCPS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b="1" kern="1200">
            <a:latin typeface="Calibri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>
              <a:latin typeface="Calibri"/>
            </a:rPr>
            <a:t>Active Supervision Plans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b="1" kern="1200">
            <a:latin typeface="Calibri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Special Education program - Early Stages students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b="1" kern="1200">
            <a:latin typeface="Calibri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All-day program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b="1" kern="1200">
            <a:latin typeface="Calibri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Before and after-school programs</a:t>
          </a:r>
          <a:r>
            <a:rPr lang="en-US" sz="1500" b="1" kern="1200">
              <a:latin typeface="Calibri"/>
            </a:rPr>
            <a:t> available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b="1" kern="1200">
            <a:latin typeface="Calibri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Community partnerships</a:t>
          </a:r>
          <a:r>
            <a:rPr lang="en-US" sz="1500" b="1" kern="1200">
              <a:latin typeface="Calibri"/>
            </a:rPr>
            <a:t> </a:t>
          </a:r>
          <a:r>
            <a:rPr lang="en-US" sz="1500" b="1" kern="1200"/>
            <a:t> (PTO, </a:t>
          </a:r>
          <a:r>
            <a:rPr lang="en-US" sz="1500" b="1" kern="1200">
              <a:latin typeface="Calibri"/>
            </a:rPr>
            <a:t>Mutual Aid Network, Atlas</a:t>
          </a:r>
          <a:r>
            <a:rPr lang="en-US" sz="1500" b="1" kern="1200"/>
            <a:t>, </a:t>
          </a:r>
          <a:r>
            <a:rPr lang="en-US" sz="1500" b="1" kern="1200" err="1"/>
            <a:t>Foodprints</a:t>
          </a:r>
          <a:r>
            <a:rPr lang="en-US" sz="1500" b="1" kern="1200"/>
            <a:t>, Christ City Church</a:t>
          </a:r>
          <a:r>
            <a:rPr lang="en-US" sz="1500" b="1" kern="1200">
              <a:latin typeface="Calibri"/>
            </a:rPr>
            <a:t> and more!)</a:t>
          </a:r>
          <a:endParaRPr lang="en-US" sz="1500" kern="1200"/>
        </a:p>
      </dsp:txBody>
      <dsp:txXfrm>
        <a:off x="0" y="503788"/>
        <a:ext cx="2817762" cy="440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159333-A5F9-4A67-A908-7115A78FD7B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50BFF7-52A6-42D3-967A-3906BCC3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D8A1-A7C9-4AF3-B080-B6F00F9010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F03E-C661-4464-80F0-1CA3D57A3266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51CB-7464-4628-BD51-3029374850D5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1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FAA-7386-4962-A147-0B35A8F5A978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Capitol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_capitol_ar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3820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381000" y="6478588"/>
            <a:ext cx="8382000" cy="2308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dist"/>
            <a:r>
              <a:rPr lang="en-US" sz="900">
                <a:solidFill>
                  <a:srgbClr val="005283"/>
                </a:solidFill>
              </a:rPr>
              <a:t>District of Columbia Public Schools  </a:t>
            </a:r>
            <a:r>
              <a:rPr lang="en-US" sz="900">
                <a:solidFill>
                  <a:srgbClr val="BFBFBF"/>
                </a:solidFill>
              </a:rPr>
              <a:t>|</a:t>
            </a:r>
            <a:r>
              <a:rPr lang="en-US" sz="900">
                <a:solidFill>
                  <a:srgbClr val="005283"/>
                </a:solidFill>
              </a:rPr>
              <a:t>  1200 First Street, NE  </a:t>
            </a:r>
            <a:r>
              <a:rPr lang="en-US" sz="900">
                <a:solidFill>
                  <a:srgbClr val="BFBFBF"/>
                </a:solidFill>
              </a:rPr>
              <a:t>|</a:t>
            </a:r>
            <a:r>
              <a:rPr lang="en-US" sz="900">
                <a:solidFill>
                  <a:srgbClr val="005283"/>
                </a:solidFill>
              </a:rPr>
              <a:t>  Washington, DC  20002 </a:t>
            </a:r>
            <a:r>
              <a:rPr lang="en-US" sz="900">
                <a:solidFill>
                  <a:srgbClr val="BFBFBF"/>
                </a:solidFill>
              </a:rPr>
              <a:t> |  </a:t>
            </a:r>
            <a:r>
              <a:rPr lang="en-US" sz="900">
                <a:solidFill>
                  <a:srgbClr val="005283"/>
                </a:solidFill>
              </a:rPr>
              <a:t>T  202.442.5885 </a:t>
            </a:r>
            <a:r>
              <a:rPr lang="en-US" sz="900">
                <a:solidFill>
                  <a:srgbClr val="BFBFBF"/>
                </a:solidFill>
              </a:rPr>
              <a:t> |  </a:t>
            </a:r>
            <a:r>
              <a:rPr lang="en-US" sz="900">
                <a:solidFill>
                  <a:srgbClr val="005283"/>
                </a:solidFill>
              </a:rPr>
              <a:t>F  202.442.5026 </a:t>
            </a:r>
            <a:r>
              <a:rPr lang="en-US" sz="900">
                <a:solidFill>
                  <a:srgbClr val="BFBFBF"/>
                </a:solidFill>
              </a:rPr>
              <a:t> |  </a:t>
            </a:r>
            <a:r>
              <a:rPr lang="en-US" sz="900">
                <a:solidFill>
                  <a:srgbClr val="005283"/>
                </a:solidFill>
              </a:rPr>
              <a:t>www.k12.dc.us</a:t>
            </a:r>
            <a:endParaRPr lang="en-US">
              <a:solidFill>
                <a:srgbClr val="005283"/>
              </a:solidFill>
            </a:endParaRPr>
          </a:p>
        </p:txBody>
      </p:sp>
      <p:pic>
        <p:nvPicPr>
          <p:cNvPr id="7" name="Picture 5" descr="DCPS_logo_mediu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2514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8200" y="2765540"/>
            <a:ext cx="4495800" cy="2492260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4495800" cy="403340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rgbClr val="A4AEB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54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DE64-5FE2-441B-BDEC-9412BACA8E97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137-DDAC-436E-A9EE-57CA883554D9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6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F97F-3A50-4B6D-A844-1BAE753F28CF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0B0B-9C98-41AC-BF70-5DA812057F79}" type="datetime1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6678-60E0-4EE8-B6F7-5715E6413F75}" type="datetime1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99DA-47EB-4E99-815A-75A1DCC642A2}" type="datetime1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9B20-56E8-47A3-9365-4989E6E1A547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FEB9-C6C5-40EB-9E11-B1BDB278FFA3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763A-B587-4B62-A784-73AE6143ABB4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8838-0489-46BB-8EE0-037BC85E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6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9.jpeg"/><Relationship Id="rId7" Type="http://schemas.openxmlformats.org/officeDocument/2006/relationships/diagramData" Target="../diagrams/data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microsoft.com/office/2007/relationships/diagramDrawing" Target="../diagrams/drawing3.xml"/><Relationship Id="rId5" Type="http://schemas.openxmlformats.org/officeDocument/2006/relationships/image" Target="../media/image31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0.jpeg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560119" y="256846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chemeClr val="bg1"/>
                </a:solidFill>
                <a:latin typeface="+mj-lt"/>
                <a:ea typeface="Geneva" pitchFamily="-107" charset="-128"/>
                <a:cs typeface="Geneva" pitchFamily="-107" charset="-128"/>
              </a:rPr>
              <a:t>ECE Open House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-107" charset="-128"/>
                <a:cs typeface="Geneva" pitchFamily="-107" charset="-128"/>
              </a:rPr>
              <a:t>Miner Elementary School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-107" charset="-128"/>
              <a:cs typeface="Geneva" pitchFamily="-107" charset="-128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0485D8E-4C6E-954A-B4DE-93529976B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549400" cy="164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FE0417-690A-4444-826F-885B52976B32}"/>
              </a:ext>
            </a:extLst>
          </p:cNvPr>
          <p:cNvSpPr txBox="1">
            <a:spLocks/>
          </p:cNvSpPr>
          <p:nvPr/>
        </p:nvSpPr>
        <p:spPr>
          <a:xfrm>
            <a:off x="3302430" y="316760"/>
            <a:ext cx="5657398" cy="1770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700" b="1" dirty="0">
                <a:solidFill>
                  <a:schemeClr val="tx2">
                    <a:lumMod val="75000"/>
                  </a:schemeClr>
                </a:solidFill>
              </a:rPr>
              <a:t>Supports for Students</a:t>
            </a:r>
          </a:p>
        </p:txBody>
      </p:sp>
      <p:pic>
        <p:nvPicPr>
          <p:cNvPr id="4" name="Picture 3" descr="A person and kids playing with toys&#10;&#10;Description automatically generated">
            <a:extLst>
              <a:ext uri="{FF2B5EF4-FFF2-40B4-BE49-F238E27FC236}">
                <a16:creationId xmlns:a16="http://schemas.microsoft.com/office/drawing/2014/main" id="{CA1A6AFB-F343-43A3-A5D2-F30AC547B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9" r="1082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8FC62-A6CB-D042-88C9-DEA913FEA4B9}"/>
              </a:ext>
            </a:extLst>
          </p:cNvPr>
          <p:cNvSpPr txBox="1"/>
          <p:nvPr/>
        </p:nvSpPr>
        <p:spPr>
          <a:xfrm>
            <a:off x="3973321" y="2706624"/>
            <a:ext cx="4688333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Mental Health Supports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2 Full Time Social Workers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1 Full Time School Psychologists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1 part time DBH Clinician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1 Full Time MBI Clinician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Climate and Culture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Dean  of Students and Behavior Technician </a:t>
            </a:r>
            <a:endParaRPr lang="en-US" sz="1600">
              <a:ea typeface="Calibri"/>
              <a:cs typeface="Calibri"/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Community School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Full Time Community School Coordinator</a:t>
            </a:r>
            <a:endParaRPr lang="en-US" sz="16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A2A99DA-47EB-4E99-815A-75A1DCC642A2}" type="datetime1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1/24/2024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F0318-03BA-B345-95E9-22BD6B69343D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25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33" y="321732"/>
            <a:ext cx="3426555" cy="61926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earing glasses and a blue jacket&#10;&#10;Description automatically generated">
            <a:extLst>
              <a:ext uri="{FF2B5EF4-FFF2-40B4-BE49-F238E27FC236}">
                <a16:creationId xmlns:a16="http://schemas.microsoft.com/office/drawing/2014/main" id="{AA975BF2-62CE-3E96-C332-CBCCB3E60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3" r="19520" b="-1"/>
          <a:stretch/>
        </p:blipFill>
        <p:spPr>
          <a:xfrm>
            <a:off x="3726187" y="325905"/>
            <a:ext cx="1687068" cy="2002611"/>
          </a:xfrm>
          <a:prstGeom prst="rect">
            <a:avLst/>
          </a:prstGeom>
        </p:spPr>
      </p:pic>
      <p:pic>
        <p:nvPicPr>
          <p:cNvPr id="19" name="Picture 18" descr="A group of children running with colorful hoops&#10;&#10;Description automatically generated">
            <a:extLst>
              <a:ext uri="{FF2B5EF4-FFF2-40B4-BE49-F238E27FC236}">
                <a16:creationId xmlns:a16="http://schemas.microsoft.com/office/drawing/2014/main" id="{9AADB4CB-ED06-1CF8-7F78-99B0C2C6B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0976"/>
          <a:stretch/>
        </p:blipFill>
        <p:spPr>
          <a:xfrm>
            <a:off x="3726188" y="2419956"/>
            <a:ext cx="1687068" cy="2002611"/>
          </a:xfrm>
          <a:prstGeom prst="rect">
            <a:avLst/>
          </a:prstGeom>
        </p:spPr>
      </p:pic>
      <p:pic>
        <p:nvPicPr>
          <p:cNvPr id="78" name="Picture 77" descr="A group of children smiling and holding a butterfly&#10;&#10;Description automatically generated">
            <a:extLst>
              <a:ext uri="{FF2B5EF4-FFF2-40B4-BE49-F238E27FC236}">
                <a16:creationId xmlns:a16="http://schemas.microsoft.com/office/drawing/2014/main" id="{2F13F3B7-6807-8E85-59AA-7BD92E728B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7" r="3" b="30164"/>
          <a:stretch/>
        </p:blipFill>
        <p:spPr>
          <a:xfrm>
            <a:off x="5583217" y="325904"/>
            <a:ext cx="3428008" cy="306556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379" y="649508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2A99DA-47EB-4E99-815A-75A1DCC642A2}" type="datetime1">
              <a:rPr lang="en-US" sz="900">
                <a:solidFill>
                  <a:schemeClr val="bg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 sz="90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9" name="Picture 58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3EDE2CF2-C390-FB7C-0C50-450A3B263B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36" r="18577" b="-2"/>
          <a:stretch/>
        </p:blipFill>
        <p:spPr>
          <a:xfrm>
            <a:off x="3732492" y="4511800"/>
            <a:ext cx="1687068" cy="2002536"/>
          </a:xfrm>
          <a:prstGeom prst="rect">
            <a:avLst/>
          </a:prstGeom>
        </p:spPr>
      </p:pic>
      <p:pic>
        <p:nvPicPr>
          <p:cNvPr id="4" name="Picture 3" descr="A person reading a book to a group of children&#10;&#10;Description automatically generated">
            <a:extLst>
              <a:ext uri="{FF2B5EF4-FFF2-40B4-BE49-F238E27FC236}">
                <a16:creationId xmlns:a16="http://schemas.microsoft.com/office/drawing/2014/main" id="{C7CEAAF2-43B0-5CA9-D93A-EEB2C00486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8" r="-3" b="-3"/>
          <a:stretch/>
        </p:blipFill>
        <p:spPr>
          <a:xfrm rot="16200000">
            <a:off x="5658662" y="3287459"/>
            <a:ext cx="3053487" cy="3428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F8FC62-A6CB-D042-88C9-DEA913FEA4B9}"/>
              </a:ext>
            </a:extLst>
          </p:cNvPr>
          <p:cNvSpPr txBox="1"/>
          <p:nvPr/>
        </p:nvSpPr>
        <p:spPr>
          <a:xfrm>
            <a:off x="1084881" y="1549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90" name="Title 1">
            <a:extLst>
              <a:ext uri="{FF2B5EF4-FFF2-40B4-BE49-F238E27FC236}">
                <a16:creationId xmlns:a16="http://schemas.microsoft.com/office/drawing/2014/main" id="{9B0BAD69-AD5F-53F9-FE53-BFFC62D35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415258"/>
              </p:ext>
            </p:extLst>
          </p:nvPr>
        </p:nvGraphicFramePr>
        <p:xfrm>
          <a:off x="598692" y="1194597"/>
          <a:ext cx="2817762" cy="4956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965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layground with a slide&#10;&#10;Description automatically generated">
            <a:extLst>
              <a:ext uri="{FF2B5EF4-FFF2-40B4-BE49-F238E27FC236}">
                <a16:creationId xmlns:a16="http://schemas.microsoft.com/office/drawing/2014/main" id="{C038FA3C-FFEF-D4CF-D5FB-9763073E8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" r="23818"/>
          <a:stretch/>
        </p:blipFill>
        <p:spPr>
          <a:xfrm>
            <a:off x="20" y="2"/>
            <a:ext cx="565096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Picture 4" descr="A playground with slides and a play set&#10;&#10;Description automatically generated">
            <a:extLst>
              <a:ext uri="{FF2B5EF4-FFF2-40B4-BE49-F238E27FC236}">
                <a16:creationId xmlns:a16="http://schemas.microsoft.com/office/drawing/2014/main" id="{DB912634-E7D4-1D5E-3803-EE223DA9A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6" r="26960" b="1"/>
          <a:stretch/>
        </p:blipFill>
        <p:spPr>
          <a:xfrm>
            <a:off x="5740152" y="1"/>
            <a:ext cx="3403847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3" name="Picture 2" descr="A playground with a slide and a play set&#10;&#10;Description automatically generated">
            <a:extLst>
              <a:ext uri="{FF2B5EF4-FFF2-40B4-BE49-F238E27FC236}">
                <a16:creationId xmlns:a16="http://schemas.microsoft.com/office/drawing/2014/main" id="{3556D2D7-5074-D07A-46DA-7A79B7024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8" b="2866"/>
          <a:stretch/>
        </p:blipFill>
        <p:spPr>
          <a:xfrm>
            <a:off x="20" y="4316255"/>
            <a:ext cx="5127618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75939-AF85-BC14-604D-33E909BF2F6F}"/>
              </a:ext>
            </a:extLst>
          </p:cNvPr>
          <p:cNvSpPr txBox="1"/>
          <p:nvPr/>
        </p:nvSpPr>
        <p:spPr>
          <a:xfrm>
            <a:off x="4749006" y="4580054"/>
            <a:ext cx="4191928" cy="20365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>
                <a:latin typeface="+mj-lt"/>
                <a:ea typeface="+mj-ea"/>
                <a:cs typeface="+mj-cs"/>
              </a:rPr>
              <a:t>Coming </a:t>
            </a:r>
            <a:r>
              <a:rPr lang="en-US" sz="3500" b="1">
                <a:latin typeface="+mj-lt"/>
                <a:ea typeface="+mj-ea"/>
                <a:cs typeface="+mj-cs"/>
              </a:rPr>
              <a:t>in SY 24-25</a:t>
            </a:r>
            <a:r>
              <a:rPr lang="en-US" sz="3500" b="1" kern="1200">
                <a:latin typeface="+mj-lt"/>
                <a:ea typeface="+mj-ea"/>
                <a:cs typeface="+mj-cs"/>
              </a:rPr>
              <a:t>:</a:t>
            </a:r>
            <a:endParaRPr lang="en-US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>
                <a:latin typeface="+mj-lt"/>
                <a:ea typeface="+mj-ea"/>
                <a:cs typeface="+mj-cs"/>
              </a:rPr>
              <a:t>Old Miner</a:t>
            </a:r>
            <a:r>
              <a:rPr lang="en-US" sz="3500" b="1" kern="1200">
                <a:latin typeface="+mj-lt"/>
                <a:ea typeface="+mj-ea"/>
                <a:cs typeface="+mj-cs"/>
              </a:rPr>
              <a:t> </a:t>
            </a:r>
            <a:r>
              <a:rPr lang="en-US" sz="3500" b="1">
                <a:latin typeface="+mj-lt"/>
                <a:ea typeface="+mj-ea"/>
                <a:cs typeface="+mj-cs"/>
              </a:rPr>
              <a:t>Early Learning Center and</a:t>
            </a:r>
            <a:r>
              <a:rPr lang="en-US" sz="3500" b="1" kern="1200">
                <a:latin typeface="+mj-lt"/>
                <a:ea typeface="+mj-ea"/>
                <a:cs typeface="+mj-cs"/>
              </a:rPr>
              <a:t> Playground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136A9-9C64-8CF4-C787-29EF6094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2A99DA-47EB-4E99-815A-75A1DCC642A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BCE7CBE-5305-8B42-9796-2F927E39F630}"/>
              </a:ext>
            </a:extLst>
          </p:cNvPr>
          <p:cNvSpPr txBox="1">
            <a:spLocks/>
          </p:cNvSpPr>
          <p:nvPr/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and Answers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4C222311-B9AD-2F42-B8B8-DD9DFB9C1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76821" y="719344"/>
            <a:ext cx="5419311" cy="54193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A2A99DA-47EB-4E99-815A-75A1DCC642A2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1/24/2024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F0318-03BA-B345-95E9-22BD6B69343D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8FC62-A6CB-D042-88C9-DEA913FEA4B9}"/>
              </a:ext>
            </a:extLst>
          </p:cNvPr>
          <p:cNvSpPr txBox="1"/>
          <p:nvPr/>
        </p:nvSpPr>
        <p:spPr>
          <a:xfrm>
            <a:off x="1084881" y="1549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FE0417-690A-4444-826F-885B52976B32}"/>
              </a:ext>
            </a:extLst>
          </p:cNvPr>
          <p:cNvSpPr txBox="1">
            <a:spLocks/>
          </p:cNvSpPr>
          <p:nvPr/>
        </p:nvSpPr>
        <p:spPr>
          <a:xfrm>
            <a:off x="0" y="52453"/>
            <a:ext cx="9447213" cy="7069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2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12ED9-C2F8-4789-8E55-EA4ADBB6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/>
              <a:t>Miner ECE General Info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FCE7C-92E2-4326-9707-3F16AEEC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2A99DA-47EB-4E99-815A-75A1DCC642A2}" type="datetime1">
              <a:rPr lang="en-US" smtClean="0"/>
              <a:pPr>
                <a:spcAft>
                  <a:spcPts val="600"/>
                </a:spcAft>
              </a:pPr>
              <a:t>1/24/2024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88A27A0-6854-45E1-A44B-19A94D3A8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297576"/>
              </p:ext>
            </p:extLst>
          </p:nvPr>
        </p:nvGraphicFramePr>
        <p:xfrm>
          <a:off x="511747" y="2071316"/>
          <a:ext cx="5941326" cy="4675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13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/>
          </p:cNvSpPr>
          <p:nvPr/>
        </p:nvSpPr>
        <p:spPr>
          <a:xfrm>
            <a:off x="1068158" y="6008860"/>
            <a:ext cx="1880332" cy="321783"/>
          </a:xfrm>
          <a:prstGeom prst="rect">
            <a:avLst/>
          </a:prstGeom>
        </p:spPr>
        <p:txBody>
          <a:bodyPr/>
          <a:lstStyle/>
          <a:p>
            <a:pPr defTabSz="804672">
              <a:spcAft>
                <a:spcPts val="600"/>
              </a:spcAft>
            </a:pPr>
            <a:fld id="{0A2A99DA-47EB-4E99-815A-75A1DCC642A2}" type="datetime1"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804672">
                <a:spcAft>
                  <a:spcPts val="600"/>
                </a:spcAft>
              </a:pPr>
              <a:t>1/24/2024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5F274D7-26C3-9D48-86EA-C6BEBE9DC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05277"/>
              </p:ext>
            </p:extLst>
          </p:nvPr>
        </p:nvGraphicFramePr>
        <p:xfrm>
          <a:off x="659027" y="123567"/>
          <a:ext cx="3166410" cy="661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410">
                  <a:extLst>
                    <a:ext uri="{9D8B030D-6E8A-4147-A177-3AD203B41FA5}">
                      <a16:colId xmlns:a16="http://schemas.microsoft.com/office/drawing/2014/main" val="2987155244"/>
                    </a:ext>
                  </a:extLst>
                </a:gridCol>
              </a:tblGrid>
              <a:tr h="503931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Agenda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56365"/>
                  </a:ext>
                </a:extLst>
              </a:tr>
              <a:tr h="503931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Sign 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282257"/>
                  </a:ext>
                </a:extLst>
              </a:tr>
              <a:tr h="918933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Welcome and Introductions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724706"/>
                  </a:ext>
                </a:extLst>
              </a:tr>
              <a:tr h="918933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Curriculum Discussion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465089"/>
                  </a:ext>
                </a:extLst>
              </a:tr>
              <a:tr h="918933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Classroom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783426"/>
                  </a:ext>
                </a:extLst>
              </a:tr>
              <a:tr h="503931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Special Subjects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3500409"/>
                  </a:ext>
                </a:extLst>
              </a:tr>
              <a:tr h="918933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Daily Classroom Schedule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295863"/>
                  </a:ext>
                </a:extLst>
              </a:tr>
              <a:tr h="503931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Arrival/Dismissal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072232"/>
                  </a:ext>
                </a:extLst>
              </a:tr>
              <a:tr h="918933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Question and Answer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168643"/>
                  </a:ext>
                </a:extLst>
              </a:tr>
            </a:tbl>
          </a:graphicData>
        </a:graphic>
      </p:graphicFrame>
      <p:pic>
        <p:nvPicPr>
          <p:cNvPr id="5" name="Picture 4" descr="A child and child playing with beads&#10;&#10;Description automatically generated">
            <a:extLst>
              <a:ext uri="{FF2B5EF4-FFF2-40B4-BE49-F238E27FC236}">
                <a16:creationId xmlns:a16="http://schemas.microsoft.com/office/drawing/2014/main" id="{0FFF8C3B-852E-4093-31C3-6F5D29BB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99" y="889826"/>
            <a:ext cx="2157488" cy="2876650"/>
          </a:xfrm>
          <a:prstGeom prst="rect">
            <a:avLst/>
          </a:prstGeom>
        </p:spPr>
      </p:pic>
      <p:pic>
        <p:nvPicPr>
          <p:cNvPr id="7" name="Picture 6" descr="A group of children on a seesaw&#10;&#10;Description automatically generated">
            <a:extLst>
              <a:ext uri="{FF2B5EF4-FFF2-40B4-BE49-F238E27FC236}">
                <a16:creationId xmlns:a16="http://schemas.microsoft.com/office/drawing/2014/main" id="{379C19D6-1482-DCD2-D1F1-44409C8EB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76" y="3976571"/>
            <a:ext cx="3509971" cy="2642775"/>
          </a:xfrm>
          <a:prstGeom prst="rect">
            <a:avLst/>
          </a:prstGeom>
        </p:spPr>
      </p:pic>
      <p:pic>
        <p:nvPicPr>
          <p:cNvPr id="3" name="Picture 2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24F1859F-54E9-5440-4318-68FF11733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91" y="888311"/>
            <a:ext cx="2410239" cy="28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F1EAD1-B236-8379-F821-779B267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80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"/>
                <a:cs typeface="Calibri"/>
              </a:rPr>
              <a:t>Our Curricula</a:t>
            </a:r>
          </a:p>
        </p:txBody>
      </p:sp>
      <p:graphicFrame>
        <p:nvGraphicFramePr>
          <p:cNvPr id="184" name="Content Placeholder 17">
            <a:extLst>
              <a:ext uri="{FF2B5EF4-FFF2-40B4-BE49-F238E27FC236}">
                <a16:creationId xmlns:a16="http://schemas.microsoft.com/office/drawing/2014/main" id="{0C131354-BF54-38C5-9AD8-BE6F043B0C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7763933"/>
              </p:ext>
            </p:extLst>
          </p:nvPr>
        </p:nvGraphicFramePr>
        <p:xfrm>
          <a:off x="451492" y="2492369"/>
          <a:ext cx="4214661" cy="411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8F6CADD-DE78-09E6-3399-6A48D27DE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5765" y="2171697"/>
            <a:ext cx="4038600" cy="303587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pPr marL="285750" indent="-285750">
              <a:buFont typeface="Arial,Sans-Serif" pitchFamily="34" charset="0"/>
            </a:pPr>
            <a:r>
              <a:rPr lang="en-US" sz="2000" b="1">
                <a:solidFill>
                  <a:schemeClr val="bg1"/>
                </a:solidFill>
                <a:ea typeface="Calibri"/>
                <a:cs typeface="Calibri"/>
              </a:rPr>
              <a:t>Embeds mathematical learning in PreK students’ daily activities—from designated math activities to circle and story time</a:t>
            </a:r>
          </a:p>
          <a:p>
            <a:pPr marL="285750" indent="-285750">
              <a:buFont typeface="Arial,Sans-Serif" pitchFamily="34" charset="0"/>
            </a:pPr>
            <a:r>
              <a:rPr lang="en-US" sz="2000" b="1">
                <a:solidFill>
                  <a:schemeClr val="bg1"/>
                </a:solidFill>
                <a:ea typeface="Calibri"/>
                <a:cs typeface="Calibri"/>
              </a:rPr>
              <a:t>Relates informal math knowledge to formal concept settings</a:t>
            </a:r>
          </a:p>
          <a:p>
            <a:pPr algn="ctr">
              <a:spcBef>
                <a:spcPct val="0"/>
              </a:spcBef>
            </a:pPr>
            <a:endParaRPr lang="en-US" sz="2000" b="1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>
              <a:solidFill>
                <a:srgbClr val="1F497D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0"/>
              </a:spcBef>
              <a:buFont typeface="Arial,Sans-Serif" pitchFamily="34" charset="0"/>
              <a:buChar char="–"/>
            </a:pPr>
            <a:endParaRPr lang="en-US" sz="2000" b="1">
              <a:solidFill>
                <a:srgbClr val="FFFFFF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0"/>
              </a:spcBef>
              <a:buFont typeface="Arial,Sans-Serif" pitchFamily="34" charset="0"/>
            </a:pPr>
            <a:r>
              <a:rPr lang="en-US" sz="2000" b="1">
                <a:solidFill>
                  <a:schemeClr val="bg1"/>
                </a:solidFill>
                <a:ea typeface="Calibri"/>
                <a:cs typeface="Calibri"/>
              </a:rPr>
              <a:t>Phonemic Awareness instruction</a:t>
            </a:r>
            <a:endParaRPr lang="en-US" sz="2000" b="1">
              <a:solidFill>
                <a:schemeClr val="bg1"/>
              </a:solidFill>
              <a:cs typeface="Calibri"/>
            </a:endParaRPr>
          </a:p>
          <a:p>
            <a:pPr algn="ctr">
              <a:spcBef>
                <a:spcPct val="0"/>
              </a:spcBef>
            </a:pPr>
            <a:endParaRPr lang="en-US" sz="2000" b="1">
              <a:solidFill>
                <a:srgbClr val="1F497D"/>
              </a:solidFill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99DA-47EB-4E99-815A-75A1DCC642A2}" type="datetime1">
              <a:rPr lang="en-US" smtClean="0"/>
              <a:t>1/24/2024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F0318-03BA-B345-95E9-22BD6B69343D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8FC62-A6CB-D042-88C9-DEA913FEA4B9}"/>
              </a:ext>
            </a:extLst>
          </p:cNvPr>
          <p:cNvSpPr txBox="1"/>
          <p:nvPr/>
        </p:nvSpPr>
        <p:spPr>
          <a:xfrm>
            <a:off x="1107134" y="1346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0" name="Picture 19" descr="Authors | SRA Building Blocks | McGraw Hill">
            <a:extLst>
              <a:ext uri="{FF2B5EF4-FFF2-40B4-BE49-F238E27FC236}">
                <a16:creationId xmlns:a16="http://schemas.microsoft.com/office/drawing/2014/main" id="{D02DFE80-52D3-0A37-CF4B-E6893D160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270" y="1476476"/>
            <a:ext cx="2257312" cy="994495"/>
          </a:xfrm>
          <a:prstGeom prst="rect">
            <a:avLst/>
          </a:prstGeom>
        </p:spPr>
      </p:pic>
      <p:pic>
        <p:nvPicPr>
          <p:cNvPr id="21" name="Picture 20" descr="Heggerty Career Opportunities">
            <a:extLst>
              <a:ext uri="{FF2B5EF4-FFF2-40B4-BE49-F238E27FC236}">
                <a16:creationId xmlns:a16="http://schemas.microsoft.com/office/drawing/2014/main" id="{476857B0-B222-A9E6-C69A-636B7D26D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914" y="5204196"/>
            <a:ext cx="2412128" cy="997148"/>
          </a:xfrm>
          <a:prstGeom prst="rect">
            <a:avLst/>
          </a:prstGeom>
        </p:spPr>
      </p:pic>
      <p:pic>
        <p:nvPicPr>
          <p:cNvPr id="180" name="Picture 179" descr="Academics / Creative Curriculum">
            <a:extLst>
              <a:ext uri="{FF2B5EF4-FFF2-40B4-BE49-F238E27FC236}">
                <a16:creationId xmlns:a16="http://schemas.microsoft.com/office/drawing/2014/main" id="{0A579661-DF55-05C4-51DC-D7F5AFE438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7505" y="1340631"/>
            <a:ext cx="1843706" cy="914734"/>
          </a:xfrm>
          <a:prstGeom prst="rect">
            <a:avLst/>
          </a:prstGeom>
        </p:spPr>
      </p:pic>
      <p:pic>
        <p:nvPicPr>
          <p:cNvPr id="3" name="Picture 2" descr="A group of children sitting at a table with pizzas&#10;&#10;Description automatically generated">
            <a:extLst>
              <a:ext uri="{FF2B5EF4-FFF2-40B4-BE49-F238E27FC236}">
                <a16:creationId xmlns:a16="http://schemas.microsoft.com/office/drawing/2014/main" id="{3BDB8679-66AD-8BB2-16ED-045EFF073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1618" y="1441172"/>
            <a:ext cx="1403905" cy="10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CB6CC-D930-9712-8109-FEC60961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1A6B-4270-AC31-CD6E-EC0A7032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99DA-47EB-4E99-815A-75A1DCC642A2}" type="datetime1">
              <a:rPr lang="en-US" smtClean="0"/>
              <a:t>1/24/2024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47871-8B7E-5861-2CAC-F0B8F032E49A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8A58E-6E89-0387-A4A7-B074DAC52208}"/>
              </a:ext>
            </a:extLst>
          </p:cNvPr>
          <p:cNvSpPr txBox="1"/>
          <p:nvPr/>
        </p:nvSpPr>
        <p:spPr>
          <a:xfrm>
            <a:off x="1107134" y="1346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64B6C5-23F9-2DF2-D8CD-7138509BDFF5}"/>
              </a:ext>
            </a:extLst>
          </p:cNvPr>
          <p:cNvSpPr txBox="1">
            <a:spLocks/>
          </p:cNvSpPr>
          <p:nvPr/>
        </p:nvSpPr>
        <p:spPr>
          <a:xfrm>
            <a:off x="0" y="52453"/>
            <a:ext cx="9447213" cy="70696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Assessments </a:t>
            </a:r>
            <a:endParaRPr lang="en-US" sz="4000" b="1" dirty="0">
              <a:ea typeface="Calibri"/>
              <a:cs typeface="Calibri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E62665D7-4F96-6892-8F9A-3DC7F825F486}"/>
              </a:ext>
            </a:extLst>
          </p:cNvPr>
          <p:cNvSpPr txBox="1">
            <a:spLocks/>
          </p:cNvSpPr>
          <p:nvPr/>
        </p:nvSpPr>
        <p:spPr>
          <a:xfrm>
            <a:off x="545301" y="1071324"/>
            <a:ext cx="3845838" cy="515931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sz="6000" b="1" i="1">
                <a:solidFill>
                  <a:schemeClr val="tx2"/>
                </a:solidFill>
              </a:rPr>
              <a:t>  </a:t>
            </a:r>
            <a:r>
              <a:rPr lang="en-US" sz="3000" b="1" i="1">
                <a:solidFill>
                  <a:schemeClr val="accent1">
                    <a:lumMod val="75000"/>
                  </a:schemeClr>
                </a:solidFill>
              </a:rPr>
              <a:t>Gold Objectives</a:t>
            </a:r>
            <a:endParaRPr lang="en-US" sz="3000" b="1" i="1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lvl="1">
              <a:buFont typeface="Arial" pitchFamily="34" charset="0"/>
              <a:buBlip>
                <a:blip r:embed="rId2"/>
              </a:buBlip>
            </a:pPr>
            <a:r>
              <a:rPr lang="en-US" sz="2000" b="1"/>
              <a:t>23 Objectives</a:t>
            </a:r>
            <a:endParaRPr lang="en-US" sz="2000" b="1">
              <a:ea typeface="Calibri"/>
              <a:cs typeface="Calibri"/>
            </a:endParaRPr>
          </a:p>
          <a:p>
            <a:pPr lvl="1">
              <a:buBlip>
                <a:blip r:embed="rId2"/>
              </a:buBlip>
            </a:pPr>
            <a:r>
              <a:rPr lang="en-US" sz="2000" b="1"/>
              <a:t>6 Areas of Development</a:t>
            </a:r>
            <a:endParaRPr lang="en-US" sz="2000" b="1">
              <a:ea typeface="Calibri"/>
              <a:cs typeface="Calibri"/>
            </a:endParaRPr>
          </a:p>
          <a:p>
            <a:pPr lvl="2">
              <a:buFont typeface="Arial" pitchFamily="34" charset="0"/>
              <a:buBlip>
                <a:blip r:embed="rId2"/>
              </a:buBlip>
            </a:pPr>
            <a:r>
              <a:rPr lang="en-US" sz="1600"/>
              <a:t>Social Emotional, Language, Cognition, Physical, Literacy, Math</a:t>
            </a:r>
            <a:endParaRPr lang="en-US" sz="1600">
              <a:ea typeface="Calibri"/>
              <a:cs typeface="Calibri"/>
            </a:endParaRPr>
          </a:p>
          <a:p>
            <a:pPr lvl="1">
              <a:buFont typeface="Arial" pitchFamily="34" charset="0"/>
              <a:buBlip>
                <a:blip r:embed="rId2"/>
              </a:buBlip>
            </a:pPr>
            <a:r>
              <a:rPr lang="en-US" sz="2000" b="1"/>
              <a:t>Continuum</a:t>
            </a:r>
            <a:endParaRPr lang="en-US" sz="2000" b="1">
              <a:ea typeface="Calibri"/>
              <a:cs typeface="Calibri"/>
            </a:endParaRPr>
          </a:p>
          <a:p>
            <a:pPr lvl="1">
              <a:buFont typeface="Arial" pitchFamily="34" charset="0"/>
              <a:buBlip>
                <a:blip r:embed="rId2"/>
              </a:buBlip>
            </a:pPr>
            <a:r>
              <a:rPr lang="en-US" sz="2000" b="1"/>
              <a:t>Documentation</a:t>
            </a:r>
            <a:endParaRPr lang="en-US" sz="2000" b="1">
              <a:ea typeface="Calibri"/>
              <a:cs typeface="Calibri"/>
            </a:endParaRPr>
          </a:p>
          <a:p>
            <a:pPr lvl="2">
              <a:buFont typeface="Arial" pitchFamily="34" charset="0"/>
              <a:buBlip>
                <a:blip r:embed="rId2"/>
              </a:buBlip>
            </a:pPr>
            <a:r>
              <a:rPr lang="en-US" sz="1600"/>
              <a:t>Ongoing</a:t>
            </a:r>
            <a:endParaRPr lang="en-US" sz="1600">
              <a:ea typeface="Calibri"/>
              <a:cs typeface="Calibri"/>
            </a:endParaRPr>
          </a:p>
          <a:p>
            <a:pPr lvl="2">
              <a:buFont typeface="Arial" pitchFamily="34" charset="0"/>
              <a:buBlip>
                <a:blip r:embed="rId2"/>
              </a:buBlip>
            </a:pPr>
            <a:r>
              <a:rPr lang="en-US" sz="1600"/>
              <a:t>Various Forms- anecdotal notes, pictures, video, recording, work samples</a:t>
            </a:r>
            <a:endParaRPr lang="en-US" sz="1600">
              <a:ea typeface="Calibri"/>
              <a:cs typeface="Calibri"/>
            </a:endParaRPr>
          </a:p>
          <a:p>
            <a:pPr lvl="2">
              <a:buFont typeface="Arial" pitchFamily="34" charset="0"/>
              <a:buBlip>
                <a:blip r:embed="rId2"/>
              </a:buBlip>
            </a:pPr>
            <a:endParaRPr lang="en-US" sz="1600" b="1"/>
          </a:p>
          <a:p>
            <a:pPr marL="914400" lvl="2" indent="0">
              <a:buNone/>
            </a:pPr>
            <a:endParaRPr lang="en-US" sz="1600" b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074ED-B6EA-1B50-FE57-2801C25C3D75}"/>
              </a:ext>
            </a:extLst>
          </p:cNvPr>
          <p:cNvSpPr txBox="1"/>
          <p:nvPr/>
        </p:nvSpPr>
        <p:spPr>
          <a:xfrm>
            <a:off x="4644284" y="1128830"/>
            <a:ext cx="3957231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3000" b="1" i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Ages and Stages Questionnaires (ASQs)</a:t>
            </a:r>
          </a:p>
          <a:p>
            <a:endParaRPr lang="en-US" sz="3000" b="1" i="1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i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Required Curriculum Tasks (RCTs)</a:t>
            </a:r>
            <a:endParaRPr lang="en-US" sz="3000" i="1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endParaRPr lang="en-US" sz="3000" b="1" i="1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000" b="1" i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Heggerty and Building Blocks Assessments</a:t>
            </a:r>
            <a:endParaRPr lang="en-US" sz="3000" i="1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000" b="1">
              <a:solidFill>
                <a:srgbClr val="1F497D"/>
              </a:solidFill>
              <a:ea typeface="Calibri"/>
              <a:cs typeface="Calibri"/>
            </a:endParaRPr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31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FE0417-690A-4444-826F-885B52976B32}"/>
              </a:ext>
            </a:extLst>
          </p:cNvPr>
          <p:cNvSpPr txBox="1">
            <a:spLocks/>
          </p:cNvSpPr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300" b="1" dirty="0">
                <a:solidFill>
                  <a:schemeClr val="tx2">
                    <a:lumMod val="75000"/>
                  </a:schemeClr>
                </a:solidFill>
              </a:rPr>
              <a:t>Social Emotional Learning </a:t>
            </a:r>
            <a:endParaRPr lang="en-US" sz="4300" b="1">
              <a:solidFill>
                <a:schemeClr val="tx2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FB2DB4-6EED-624B-8C48-F94F639F92F9}"/>
              </a:ext>
            </a:extLst>
          </p:cNvPr>
          <p:cNvSpPr txBox="1">
            <a:spLocks/>
          </p:cNvSpPr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600"/>
              <a:t>  Relationships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 “</a:t>
            </a:r>
            <a:r>
              <a:rPr lang="en-US" sz="1600" b="1"/>
              <a:t>the motivation to behave comes from being in a relationship” ~</a:t>
            </a:r>
            <a:r>
              <a:rPr lang="en-US" sz="1600" b="1" i="1"/>
              <a:t>Conscious Discipline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Classroom Agreements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Modeled behavior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Cool-down area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Books on Emotions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Sensory Activities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Communication folders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Messaging through Remind App</a:t>
            </a:r>
          </a:p>
          <a:p>
            <a:pPr indent="-228600">
              <a:lnSpc>
                <a:spcPct val="90000"/>
              </a:lnSpc>
            </a:pPr>
            <a:endParaRPr lang="en-US" sz="1600"/>
          </a:p>
          <a:p>
            <a:pPr indent="-228600">
              <a:lnSpc>
                <a:spcPct val="90000"/>
              </a:lnSpc>
            </a:pPr>
            <a:endParaRPr lang="en-US" sz="1600"/>
          </a:p>
          <a:p>
            <a:pPr indent="-228600">
              <a:lnSpc>
                <a:spcPct val="90000"/>
              </a:lnSpc>
            </a:pPr>
            <a:endParaRPr lang="en-US" sz="1600"/>
          </a:p>
          <a:p>
            <a:pPr indent="-228600">
              <a:lnSpc>
                <a:spcPct val="90000"/>
              </a:lnSpc>
            </a:pPr>
            <a:endParaRPr lang="en-US" sz="1600"/>
          </a:p>
          <a:p>
            <a:pPr indent="-228600">
              <a:lnSpc>
                <a:spcPct val="90000"/>
              </a:lnSpc>
            </a:pPr>
            <a:endParaRPr lang="en-US" sz="1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A2A99DA-47EB-4E99-815A-75A1DCC642A2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1/24/2024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Picture 2" descr="A child sitting on a bed with dolls&#10;&#10;Description automatically generated">
            <a:extLst>
              <a:ext uri="{FF2B5EF4-FFF2-40B4-BE49-F238E27FC236}">
                <a16:creationId xmlns:a16="http://schemas.microsoft.com/office/drawing/2014/main" id="{51278B01-0ED3-2336-944C-A86E9B2A5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3F0318-03BA-B345-95E9-22BD6B69343D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8FC62-A6CB-D042-88C9-DEA913FEA4B9}"/>
              </a:ext>
            </a:extLst>
          </p:cNvPr>
          <p:cNvSpPr txBox="1"/>
          <p:nvPr/>
        </p:nvSpPr>
        <p:spPr>
          <a:xfrm>
            <a:off x="1084881" y="1549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0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EFEC15-5873-4245-BEBE-F61154581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running in a gym&#10;&#10;Description automatically generated">
            <a:extLst>
              <a:ext uri="{FF2B5EF4-FFF2-40B4-BE49-F238E27FC236}">
                <a16:creationId xmlns:a16="http://schemas.microsoft.com/office/drawing/2014/main" id="{B7B14219-3402-DDA0-BAE2-17EC2FCBE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201" r="1713" b="-6"/>
          <a:stretch/>
        </p:blipFill>
        <p:spPr>
          <a:xfrm>
            <a:off x="3502511" y="216574"/>
            <a:ext cx="2364380" cy="315381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1199B3-92F7-4182-B809-801DD4E3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7614" y="231851"/>
            <a:ext cx="1725493" cy="2373679"/>
            <a:chOff x="3376425" y="1351535"/>
            <a:chExt cx="5514403" cy="55149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5A16F7-66A3-469F-81C9-FAA41AA93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466" cy="5215032"/>
            </a:xfrm>
            <a:custGeom>
              <a:avLst/>
              <a:gdLst>
                <a:gd name="connsiteX0" fmla="*/ 2768346 w 5293466"/>
                <a:gd name="connsiteY0" fmla="*/ 476250 h 5215032"/>
                <a:gd name="connsiteX1" fmla="*/ 3621405 w 5293466"/>
                <a:gd name="connsiteY1" fmla="*/ 687705 h 5215032"/>
                <a:gd name="connsiteX2" fmla="*/ 4327589 w 5293466"/>
                <a:gd name="connsiteY2" fmla="*/ 1277588 h 5215032"/>
                <a:gd name="connsiteX3" fmla="*/ 4749451 w 5293466"/>
                <a:gd name="connsiteY3" fmla="*/ 1974914 h 5215032"/>
                <a:gd name="connsiteX4" fmla="*/ 4756785 w 5293466"/>
                <a:gd name="connsiteY4" fmla="*/ 2695289 h 5215032"/>
                <a:gd name="connsiteX5" fmla="*/ 4503611 w 5293466"/>
                <a:gd name="connsiteY5" fmla="*/ 3530251 h 5215032"/>
                <a:gd name="connsiteX6" fmla="*/ 4395121 w 5293466"/>
                <a:gd name="connsiteY6" fmla="*/ 3883152 h 5215032"/>
                <a:gd name="connsiteX7" fmla="*/ 4177570 w 5293466"/>
                <a:gd name="connsiteY7" fmla="*/ 4165949 h 5215032"/>
                <a:gd name="connsiteX8" fmla="*/ 3534632 w 5293466"/>
                <a:gd name="connsiteY8" fmla="*/ 4599718 h 5215032"/>
                <a:gd name="connsiteX9" fmla="*/ 2710910 w 5293466"/>
                <a:gd name="connsiteY9" fmla="*/ 4738592 h 5215032"/>
                <a:gd name="connsiteX10" fmla="*/ 1141476 w 5293466"/>
                <a:gd name="connsiteY10" fmla="*/ 4094798 h 5215032"/>
                <a:gd name="connsiteX11" fmla="*/ 654653 w 5293466"/>
                <a:gd name="connsiteY11" fmla="*/ 3380709 h 5215032"/>
                <a:gd name="connsiteX12" fmla="*/ 476250 w 5293466"/>
                <a:gd name="connsiteY12" fmla="*/ 2503932 h 5215032"/>
                <a:gd name="connsiteX13" fmla="*/ 621221 w 5293466"/>
                <a:gd name="connsiteY13" fmla="*/ 2032730 h 5215032"/>
                <a:gd name="connsiteX14" fmla="*/ 1075277 w 5293466"/>
                <a:gd name="connsiteY14" fmla="*/ 1557623 h 5215032"/>
                <a:gd name="connsiteX15" fmla="*/ 1370648 w 5293466"/>
                <a:gd name="connsiteY15" fmla="*/ 1278541 h 5215032"/>
                <a:gd name="connsiteX16" fmla="*/ 2056733 w 5293466"/>
                <a:gd name="connsiteY16" fmla="*/ 690753 h 5215032"/>
                <a:gd name="connsiteX17" fmla="*/ 2768346 w 5293466"/>
                <a:gd name="connsiteY17" fmla="*/ 476250 h 5215032"/>
                <a:gd name="connsiteX18" fmla="*/ 2768346 w 5293466"/>
                <a:gd name="connsiteY18" fmla="*/ 0 h 5215032"/>
                <a:gd name="connsiteX19" fmla="*/ 1033844 w 5293466"/>
                <a:gd name="connsiteY19" fmla="*/ 941927 h 5215032"/>
                <a:gd name="connsiteX20" fmla="*/ 0 w 5293466"/>
                <a:gd name="connsiteY20" fmla="*/ 2504123 h 5215032"/>
                <a:gd name="connsiteX21" fmla="*/ 807053 w 5293466"/>
                <a:gd name="connsiteY21" fmla="*/ 4433983 h 5215032"/>
                <a:gd name="connsiteX22" fmla="*/ 2710910 w 5293466"/>
                <a:gd name="connsiteY22" fmla="*/ 5215033 h 5215032"/>
                <a:gd name="connsiteX23" fmla="*/ 4514374 w 5293466"/>
                <a:gd name="connsiteY23" fmla="*/ 4502849 h 5215032"/>
                <a:gd name="connsiteX24" fmla="*/ 5203603 w 5293466"/>
                <a:gd name="connsiteY24" fmla="*/ 2860262 h 5215032"/>
                <a:gd name="connsiteX25" fmla="*/ 4686681 w 5293466"/>
                <a:gd name="connsiteY25" fmla="*/ 964883 h 5215032"/>
                <a:gd name="connsiteX26" fmla="*/ 2768346 w 5293466"/>
                <a:gd name="connsiteY26" fmla="*/ 0 h 5215032"/>
                <a:gd name="connsiteX27" fmla="*/ 2768346 w 5293466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93466" h="5215032">
                  <a:moveTo>
                    <a:pt x="2768346" y="476250"/>
                  </a:moveTo>
                  <a:cubicBezTo>
                    <a:pt x="3078099" y="476250"/>
                    <a:pt x="3357086" y="545402"/>
                    <a:pt x="3621405" y="687705"/>
                  </a:cubicBezTo>
                  <a:cubicBezTo>
                    <a:pt x="3865245" y="819055"/>
                    <a:pt x="4096226" y="1012031"/>
                    <a:pt x="4327589" y="1277588"/>
                  </a:cubicBezTo>
                  <a:cubicBezTo>
                    <a:pt x="4525614" y="1504950"/>
                    <a:pt x="4671441" y="1746028"/>
                    <a:pt x="4749451" y="1974914"/>
                  </a:cubicBezTo>
                  <a:cubicBezTo>
                    <a:pt x="4837748" y="2233898"/>
                    <a:pt x="4840129" y="2469452"/>
                    <a:pt x="4756785" y="2695289"/>
                  </a:cubicBezTo>
                  <a:cubicBezTo>
                    <a:pt x="4620578" y="3064288"/>
                    <a:pt x="4552950" y="3333655"/>
                    <a:pt x="4503611" y="3530251"/>
                  </a:cubicBezTo>
                  <a:cubicBezTo>
                    <a:pt x="4464939" y="3684080"/>
                    <a:pt x="4437031" y="3795236"/>
                    <a:pt x="4395121" y="3883152"/>
                  </a:cubicBezTo>
                  <a:cubicBezTo>
                    <a:pt x="4365689" y="3944874"/>
                    <a:pt x="4316825" y="4026789"/>
                    <a:pt x="4177570" y="4165949"/>
                  </a:cubicBezTo>
                  <a:cubicBezTo>
                    <a:pt x="3977354" y="4366165"/>
                    <a:pt x="3767042" y="4508087"/>
                    <a:pt x="3534632" y="4599718"/>
                  </a:cubicBezTo>
                  <a:cubicBezTo>
                    <a:pt x="3297650" y="4693158"/>
                    <a:pt x="3028188" y="4738592"/>
                    <a:pt x="2710910" y="4738592"/>
                  </a:cubicBezTo>
                  <a:cubicBezTo>
                    <a:pt x="2119694" y="4738592"/>
                    <a:pt x="1562291" y="4509897"/>
                    <a:pt x="1141476" y="4094798"/>
                  </a:cubicBezTo>
                  <a:cubicBezTo>
                    <a:pt x="932879" y="3888962"/>
                    <a:pt x="769049" y="3648742"/>
                    <a:pt x="654653" y="3380709"/>
                  </a:cubicBezTo>
                  <a:cubicBezTo>
                    <a:pt x="536258" y="3103531"/>
                    <a:pt x="476250" y="2808542"/>
                    <a:pt x="476250" y="2503932"/>
                  </a:cubicBezTo>
                  <a:cubicBezTo>
                    <a:pt x="476250" y="2324672"/>
                    <a:pt x="520922" y="2179415"/>
                    <a:pt x="621221" y="2032730"/>
                  </a:cubicBezTo>
                  <a:cubicBezTo>
                    <a:pt x="729044" y="1874901"/>
                    <a:pt x="889445" y="1727835"/>
                    <a:pt x="1075277" y="1557623"/>
                  </a:cubicBezTo>
                  <a:cubicBezTo>
                    <a:pt x="1171194" y="1469708"/>
                    <a:pt x="1270349" y="1378744"/>
                    <a:pt x="1370648" y="1278541"/>
                  </a:cubicBezTo>
                  <a:cubicBezTo>
                    <a:pt x="1585246" y="1063943"/>
                    <a:pt x="1814989" y="841820"/>
                    <a:pt x="2056733" y="690753"/>
                  </a:cubicBezTo>
                  <a:cubicBezTo>
                    <a:pt x="2291048" y="544544"/>
                    <a:pt x="2517172" y="476250"/>
                    <a:pt x="2768346" y="47625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065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CC7F467-8A9D-4D4C-A53C-C3EDE6DF7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505" cy="5215032"/>
            </a:xfrm>
            <a:custGeom>
              <a:avLst/>
              <a:gdLst>
                <a:gd name="connsiteX0" fmla="*/ 2768346 w 5293505"/>
                <a:gd name="connsiteY0" fmla="*/ 571500 h 5215032"/>
                <a:gd name="connsiteX1" fmla="*/ 3576161 w 5293505"/>
                <a:gd name="connsiteY1" fmla="*/ 771620 h 5215032"/>
                <a:gd name="connsiteX2" fmla="*/ 4255675 w 5293505"/>
                <a:gd name="connsiteY2" fmla="*/ 1340263 h 5215032"/>
                <a:gd name="connsiteX3" fmla="*/ 4659249 w 5293505"/>
                <a:gd name="connsiteY3" fmla="*/ 2005775 h 5215032"/>
                <a:gd name="connsiteX4" fmla="*/ 4667441 w 5293505"/>
                <a:gd name="connsiteY4" fmla="*/ 2662428 h 5215032"/>
                <a:gd name="connsiteX5" fmla="*/ 4411218 w 5293505"/>
                <a:gd name="connsiteY5" fmla="*/ 3507200 h 5215032"/>
                <a:gd name="connsiteX6" fmla="*/ 4309206 w 5293505"/>
                <a:gd name="connsiteY6" fmla="*/ 3842290 h 5215032"/>
                <a:gd name="connsiteX7" fmla="*/ 4110323 w 5293505"/>
                <a:gd name="connsiteY7" fmla="*/ 4098798 h 5215032"/>
                <a:gd name="connsiteX8" fmla="*/ 2711006 w 5293505"/>
                <a:gd name="connsiteY8" fmla="*/ 4643628 h 5215032"/>
                <a:gd name="connsiteX9" fmla="*/ 1208532 w 5293505"/>
                <a:gd name="connsiteY9" fmla="*/ 4027265 h 5215032"/>
                <a:gd name="connsiteX10" fmla="*/ 742379 w 5293505"/>
                <a:gd name="connsiteY10" fmla="*/ 3343561 h 5215032"/>
                <a:gd name="connsiteX11" fmla="*/ 571595 w 5293505"/>
                <a:gd name="connsiteY11" fmla="*/ 2504218 h 5215032"/>
                <a:gd name="connsiteX12" fmla="*/ 699992 w 5293505"/>
                <a:gd name="connsiteY12" fmla="*/ 2086737 h 5215032"/>
                <a:gd name="connsiteX13" fmla="*/ 1139761 w 5293505"/>
                <a:gd name="connsiteY13" fmla="*/ 1628108 h 5215032"/>
                <a:gd name="connsiteX14" fmla="*/ 1438085 w 5293505"/>
                <a:gd name="connsiteY14" fmla="*/ 1346168 h 5215032"/>
                <a:gd name="connsiteX15" fmla="*/ 2768346 w 5293505"/>
                <a:gd name="connsiteY15" fmla="*/ 571500 h 5215032"/>
                <a:gd name="connsiteX16" fmla="*/ 2768346 w 5293505"/>
                <a:gd name="connsiteY16" fmla="*/ 0 h 5215032"/>
                <a:gd name="connsiteX17" fmla="*/ 1033844 w 5293505"/>
                <a:gd name="connsiteY17" fmla="*/ 941927 h 5215032"/>
                <a:gd name="connsiteX18" fmla="*/ 0 w 5293505"/>
                <a:gd name="connsiteY18" fmla="*/ 2504123 h 5215032"/>
                <a:gd name="connsiteX19" fmla="*/ 807053 w 5293505"/>
                <a:gd name="connsiteY19" fmla="*/ 4433983 h 5215032"/>
                <a:gd name="connsiteX20" fmla="*/ 2710910 w 5293505"/>
                <a:gd name="connsiteY20" fmla="*/ 5215033 h 5215032"/>
                <a:gd name="connsiteX21" fmla="*/ 4514374 w 5293505"/>
                <a:gd name="connsiteY21" fmla="*/ 4502849 h 5215032"/>
                <a:gd name="connsiteX22" fmla="*/ 5203603 w 5293505"/>
                <a:gd name="connsiteY22" fmla="*/ 2860262 h 5215032"/>
                <a:gd name="connsiteX23" fmla="*/ 4686681 w 5293505"/>
                <a:gd name="connsiteY23" fmla="*/ 964883 h 5215032"/>
                <a:gd name="connsiteX24" fmla="*/ 2768346 w 5293505"/>
                <a:gd name="connsiteY24" fmla="*/ 0 h 5215032"/>
                <a:gd name="connsiteX25" fmla="*/ 2768346 w 5293505"/>
                <a:gd name="connsiteY25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93505" h="5215032">
                  <a:moveTo>
                    <a:pt x="2768346" y="571500"/>
                  </a:moveTo>
                  <a:cubicBezTo>
                    <a:pt x="3061907" y="571500"/>
                    <a:pt x="3326225" y="636937"/>
                    <a:pt x="3576161" y="771620"/>
                  </a:cubicBezTo>
                  <a:cubicBezTo>
                    <a:pt x="3809714" y="897446"/>
                    <a:pt x="4031933" y="1083374"/>
                    <a:pt x="4255675" y="1340263"/>
                  </a:cubicBezTo>
                  <a:cubicBezTo>
                    <a:pt x="4445603" y="1558385"/>
                    <a:pt x="4585145" y="1788509"/>
                    <a:pt x="4659249" y="2005775"/>
                  </a:cubicBezTo>
                  <a:cubicBezTo>
                    <a:pt x="4740212" y="2243233"/>
                    <a:pt x="4742879" y="2458022"/>
                    <a:pt x="4667441" y="2662428"/>
                  </a:cubicBezTo>
                  <a:cubicBezTo>
                    <a:pt x="4529519" y="3036284"/>
                    <a:pt x="4461129" y="3308509"/>
                    <a:pt x="4411218" y="3507200"/>
                  </a:cubicBezTo>
                  <a:cubicBezTo>
                    <a:pt x="4373975" y="3655695"/>
                    <a:pt x="4347020" y="3762947"/>
                    <a:pt x="4309206" y="3842290"/>
                  </a:cubicBezTo>
                  <a:cubicBezTo>
                    <a:pt x="4283298" y="3896678"/>
                    <a:pt x="4239387" y="3969734"/>
                    <a:pt x="4110323" y="4098798"/>
                  </a:cubicBezTo>
                  <a:cubicBezTo>
                    <a:pt x="3728466" y="4480655"/>
                    <a:pt x="3309938" y="4643628"/>
                    <a:pt x="2711006" y="4643628"/>
                  </a:cubicBezTo>
                  <a:cubicBezTo>
                    <a:pt x="2144935" y="4643628"/>
                    <a:pt x="1611344" y="4424744"/>
                    <a:pt x="1208532" y="4027265"/>
                  </a:cubicBezTo>
                  <a:cubicBezTo>
                    <a:pt x="1008793" y="3830193"/>
                    <a:pt x="851916" y="3600164"/>
                    <a:pt x="742379" y="3343561"/>
                  </a:cubicBezTo>
                  <a:cubicBezTo>
                    <a:pt x="629031" y="3078194"/>
                    <a:pt x="571595" y="2795873"/>
                    <a:pt x="571595" y="2504218"/>
                  </a:cubicBezTo>
                  <a:cubicBezTo>
                    <a:pt x="571595" y="2343245"/>
                    <a:pt x="609981" y="2218373"/>
                    <a:pt x="699992" y="2086737"/>
                  </a:cubicBezTo>
                  <a:cubicBezTo>
                    <a:pt x="801624" y="1937957"/>
                    <a:pt x="958310" y="1794415"/>
                    <a:pt x="1139761" y="1628108"/>
                  </a:cubicBezTo>
                  <a:cubicBezTo>
                    <a:pt x="1236440" y="1539526"/>
                    <a:pt x="1336357" y="1447895"/>
                    <a:pt x="1438085" y="1346168"/>
                  </a:cubicBezTo>
                  <a:cubicBezTo>
                    <a:pt x="1891475" y="892588"/>
                    <a:pt x="2252377" y="571500"/>
                    <a:pt x="2768346" y="57150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160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D5CB4A-3653-4A8A-A6B8-0BA208895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403571" cy="5215032"/>
            </a:xfrm>
            <a:custGeom>
              <a:avLst/>
              <a:gdLst>
                <a:gd name="connsiteX0" fmla="*/ 2825972 w 5403571"/>
                <a:gd name="connsiteY0" fmla="*/ 476250 h 5215032"/>
                <a:gd name="connsiteX1" fmla="*/ 3696748 w 5403571"/>
                <a:gd name="connsiteY1" fmla="*/ 687705 h 5215032"/>
                <a:gd name="connsiteX2" fmla="*/ 4417600 w 5403571"/>
                <a:gd name="connsiteY2" fmla="*/ 1277588 h 5215032"/>
                <a:gd name="connsiteX3" fmla="*/ 4848321 w 5403571"/>
                <a:gd name="connsiteY3" fmla="*/ 1974914 h 5215032"/>
                <a:gd name="connsiteX4" fmla="*/ 4855845 w 5403571"/>
                <a:gd name="connsiteY4" fmla="*/ 2695289 h 5215032"/>
                <a:gd name="connsiteX5" fmla="*/ 4597337 w 5403571"/>
                <a:gd name="connsiteY5" fmla="*/ 3530251 h 5215032"/>
                <a:gd name="connsiteX6" fmla="*/ 4486656 w 5403571"/>
                <a:gd name="connsiteY6" fmla="*/ 3883152 h 5215032"/>
                <a:gd name="connsiteX7" fmla="*/ 4264628 w 5403571"/>
                <a:gd name="connsiteY7" fmla="*/ 4165949 h 5215032"/>
                <a:gd name="connsiteX8" fmla="*/ 3608356 w 5403571"/>
                <a:gd name="connsiteY8" fmla="*/ 4599718 h 5215032"/>
                <a:gd name="connsiteX9" fmla="*/ 2767489 w 5403571"/>
                <a:gd name="connsiteY9" fmla="*/ 4738592 h 5215032"/>
                <a:gd name="connsiteX10" fmla="*/ 1165384 w 5403571"/>
                <a:gd name="connsiteY10" fmla="*/ 4094798 h 5215032"/>
                <a:gd name="connsiteX11" fmla="*/ 668369 w 5403571"/>
                <a:gd name="connsiteY11" fmla="*/ 3380709 h 5215032"/>
                <a:gd name="connsiteX12" fmla="*/ 486251 w 5403571"/>
                <a:gd name="connsiteY12" fmla="*/ 2503932 h 5215032"/>
                <a:gd name="connsiteX13" fmla="*/ 634270 w 5403571"/>
                <a:gd name="connsiteY13" fmla="*/ 2032730 h 5215032"/>
                <a:gd name="connsiteX14" fmla="*/ 1097756 w 5403571"/>
                <a:gd name="connsiteY14" fmla="*/ 1557623 h 5215032"/>
                <a:gd name="connsiteX15" fmla="*/ 1399223 w 5403571"/>
                <a:gd name="connsiteY15" fmla="*/ 1278541 h 5215032"/>
                <a:gd name="connsiteX16" fmla="*/ 2099596 w 5403571"/>
                <a:gd name="connsiteY16" fmla="*/ 690753 h 5215032"/>
                <a:gd name="connsiteX17" fmla="*/ 2825972 w 5403571"/>
                <a:gd name="connsiteY17" fmla="*/ 476250 h 5215032"/>
                <a:gd name="connsiteX18" fmla="*/ 2825972 w 5403571"/>
                <a:gd name="connsiteY18" fmla="*/ 0 h 5215032"/>
                <a:gd name="connsiteX19" fmla="*/ 1055370 w 5403571"/>
                <a:gd name="connsiteY19" fmla="*/ 941927 h 5215032"/>
                <a:gd name="connsiteX20" fmla="*/ 0 w 5403571"/>
                <a:gd name="connsiteY20" fmla="*/ 2504123 h 5215032"/>
                <a:gd name="connsiteX21" fmla="*/ 823817 w 5403571"/>
                <a:gd name="connsiteY21" fmla="*/ 4433983 h 5215032"/>
                <a:gd name="connsiteX22" fmla="*/ 2767298 w 5403571"/>
                <a:gd name="connsiteY22" fmla="*/ 5215033 h 5215032"/>
                <a:gd name="connsiteX23" fmla="*/ 4608291 w 5403571"/>
                <a:gd name="connsiteY23" fmla="*/ 4502849 h 5215032"/>
                <a:gd name="connsiteX24" fmla="*/ 5311807 w 5403571"/>
                <a:gd name="connsiteY24" fmla="*/ 2860262 h 5215032"/>
                <a:gd name="connsiteX25" fmla="*/ 4784122 w 5403571"/>
                <a:gd name="connsiteY25" fmla="*/ 964883 h 5215032"/>
                <a:gd name="connsiteX26" fmla="*/ 2825972 w 5403571"/>
                <a:gd name="connsiteY26" fmla="*/ 0 h 5215032"/>
                <a:gd name="connsiteX27" fmla="*/ 2825972 w 5403571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03571" h="5215032">
                  <a:moveTo>
                    <a:pt x="2825972" y="476250"/>
                  </a:moveTo>
                  <a:cubicBezTo>
                    <a:pt x="3142202" y="476250"/>
                    <a:pt x="3427000" y="545402"/>
                    <a:pt x="3696748" y="687705"/>
                  </a:cubicBezTo>
                  <a:cubicBezTo>
                    <a:pt x="3945636" y="819055"/>
                    <a:pt x="4181475" y="1012031"/>
                    <a:pt x="4417600" y="1277588"/>
                  </a:cubicBezTo>
                  <a:cubicBezTo>
                    <a:pt x="4619721" y="1504950"/>
                    <a:pt x="4768596" y="1746028"/>
                    <a:pt x="4848321" y="1974914"/>
                  </a:cubicBezTo>
                  <a:cubicBezTo>
                    <a:pt x="4938427" y="2233898"/>
                    <a:pt x="4940903" y="2469452"/>
                    <a:pt x="4855845" y="2695289"/>
                  </a:cubicBezTo>
                  <a:cubicBezTo>
                    <a:pt x="4716780" y="3064288"/>
                    <a:pt x="4647819" y="3333655"/>
                    <a:pt x="4597337" y="3530251"/>
                  </a:cubicBezTo>
                  <a:cubicBezTo>
                    <a:pt x="4557903" y="3684080"/>
                    <a:pt x="4529424" y="3795236"/>
                    <a:pt x="4486656" y="3883152"/>
                  </a:cubicBezTo>
                  <a:cubicBezTo>
                    <a:pt x="4456652" y="3944874"/>
                    <a:pt x="4406741" y="4026789"/>
                    <a:pt x="4264628" y="4165949"/>
                  </a:cubicBezTo>
                  <a:cubicBezTo>
                    <a:pt x="4060222" y="4366165"/>
                    <a:pt x="3845528" y="4508087"/>
                    <a:pt x="3608356" y="4599718"/>
                  </a:cubicBezTo>
                  <a:cubicBezTo>
                    <a:pt x="3366421" y="4693158"/>
                    <a:pt x="3091339" y="4738592"/>
                    <a:pt x="2767489" y="4738592"/>
                  </a:cubicBezTo>
                  <a:cubicBezTo>
                    <a:pt x="2163985" y="4738592"/>
                    <a:pt x="1594961" y="4509897"/>
                    <a:pt x="1165384" y="4094798"/>
                  </a:cubicBezTo>
                  <a:cubicBezTo>
                    <a:pt x="952405" y="3888962"/>
                    <a:pt x="785241" y="3648742"/>
                    <a:pt x="668369" y="3380709"/>
                  </a:cubicBezTo>
                  <a:cubicBezTo>
                    <a:pt x="547497" y="3103531"/>
                    <a:pt x="486251" y="2808542"/>
                    <a:pt x="486251" y="2503932"/>
                  </a:cubicBezTo>
                  <a:cubicBezTo>
                    <a:pt x="486251" y="2324672"/>
                    <a:pt x="531876" y="2179415"/>
                    <a:pt x="634270" y="2032730"/>
                  </a:cubicBezTo>
                  <a:cubicBezTo>
                    <a:pt x="744379" y="1874901"/>
                    <a:pt x="908114" y="1727835"/>
                    <a:pt x="1097756" y="1557623"/>
                  </a:cubicBezTo>
                  <a:cubicBezTo>
                    <a:pt x="1195673" y="1469708"/>
                    <a:pt x="1296924" y="1378744"/>
                    <a:pt x="1399223" y="1278541"/>
                  </a:cubicBezTo>
                  <a:cubicBezTo>
                    <a:pt x="1618298" y="1063943"/>
                    <a:pt x="1852803" y="841820"/>
                    <a:pt x="2099596" y="690753"/>
                  </a:cubicBezTo>
                  <a:cubicBezTo>
                    <a:pt x="2338769" y="544544"/>
                    <a:pt x="2569559" y="476250"/>
                    <a:pt x="2825972" y="476250"/>
                  </a:cubicBezTo>
                  <a:moveTo>
                    <a:pt x="2825972" y="0"/>
                  </a:moveTo>
                  <a:cubicBezTo>
                    <a:pt x="2061782" y="0"/>
                    <a:pt x="1556099" y="451390"/>
                    <a:pt x="1055370" y="941927"/>
                  </a:cubicBezTo>
                  <a:cubicBezTo>
                    <a:pt x="554546" y="1432465"/>
                    <a:pt x="0" y="1755553"/>
                    <a:pt x="0" y="2504123"/>
                  </a:cubicBezTo>
                  <a:cubicBezTo>
                    <a:pt x="0" y="3259360"/>
                    <a:pt x="315278" y="3942398"/>
                    <a:pt x="823817" y="4433983"/>
                  </a:cubicBezTo>
                  <a:cubicBezTo>
                    <a:pt x="1323499" y="4916996"/>
                    <a:pt x="2009870" y="5215033"/>
                    <a:pt x="2767298" y="5215033"/>
                  </a:cubicBezTo>
                  <a:cubicBezTo>
                    <a:pt x="3531489" y="5215033"/>
                    <a:pt x="4107466" y="4993386"/>
                    <a:pt x="4608291" y="4502849"/>
                  </a:cubicBezTo>
                  <a:cubicBezTo>
                    <a:pt x="5109115" y="4012311"/>
                    <a:pt x="4948333" y="3825145"/>
                    <a:pt x="5311807" y="2860262"/>
                  </a:cubicBezTo>
                  <a:cubicBezTo>
                    <a:pt x="5582889" y="2140839"/>
                    <a:pt x="5207413" y="1441133"/>
                    <a:pt x="4784122" y="964883"/>
                  </a:cubicBezTo>
                  <a:cubicBezTo>
                    <a:pt x="4276916" y="394240"/>
                    <a:pt x="3659124" y="0"/>
                    <a:pt x="2825972" y="0"/>
                  </a:cubicBezTo>
                  <a:lnTo>
                    <a:pt x="28259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9BB7DD-3AC4-4700-B992-7B8FD441A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1969" y="1450733"/>
              <a:ext cx="5253605" cy="5316811"/>
            </a:xfrm>
            <a:custGeom>
              <a:avLst/>
              <a:gdLst>
                <a:gd name="connsiteX0" fmla="*/ 5161121 w 5253605"/>
                <a:gd name="connsiteY0" fmla="*/ 2988712 h 5316811"/>
                <a:gd name="connsiteX1" fmla="*/ 5009674 w 5253605"/>
                <a:gd name="connsiteY1" fmla="*/ 3428671 h 5316811"/>
                <a:gd name="connsiteX2" fmla="*/ 4975955 w 5253605"/>
                <a:gd name="connsiteY2" fmla="*/ 3540304 h 5316811"/>
                <a:gd name="connsiteX3" fmla="*/ 4943380 w 5253605"/>
                <a:gd name="connsiteY3" fmla="*/ 3653366 h 5316811"/>
                <a:gd name="connsiteX4" fmla="*/ 4910995 w 5253605"/>
                <a:gd name="connsiteY4" fmla="*/ 3768619 h 5316811"/>
                <a:gd name="connsiteX5" fmla="*/ 4894421 w 5253605"/>
                <a:gd name="connsiteY5" fmla="*/ 3827102 h 5316811"/>
                <a:gd name="connsiteX6" fmla="*/ 4876514 w 5253605"/>
                <a:gd name="connsiteY6" fmla="*/ 3886824 h 5316811"/>
                <a:gd name="connsiteX7" fmla="*/ 4857179 w 5253605"/>
                <a:gd name="connsiteY7" fmla="*/ 3947307 h 5316811"/>
                <a:gd name="connsiteX8" fmla="*/ 4835843 w 5253605"/>
                <a:gd name="connsiteY8" fmla="*/ 4008458 h 5316811"/>
                <a:gd name="connsiteX9" fmla="*/ 4811935 w 5253605"/>
                <a:gd name="connsiteY9" fmla="*/ 4069990 h 5316811"/>
                <a:gd name="connsiteX10" fmla="*/ 4783932 w 5253605"/>
                <a:gd name="connsiteY10" fmla="*/ 4131236 h 5316811"/>
                <a:gd name="connsiteX11" fmla="*/ 4643057 w 5253605"/>
                <a:gd name="connsiteY11" fmla="*/ 4359931 h 5316811"/>
                <a:gd name="connsiteX12" fmla="*/ 4474178 w 5253605"/>
                <a:gd name="connsiteY12" fmla="*/ 4555670 h 5316811"/>
                <a:gd name="connsiteX13" fmla="*/ 4429792 w 5253605"/>
                <a:gd name="connsiteY13" fmla="*/ 4600913 h 5316811"/>
                <a:gd name="connsiteX14" fmla="*/ 4384929 w 5253605"/>
                <a:gd name="connsiteY14" fmla="*/ 4645681 h 5316811"/>
                <a:gd name="connsiteX15" fmla="*/ 4338733 w 5253605"/>
                <a:gd name="connsiteY15" fmla="*/ 4689400 h 5316811"/>
                <a:gd name="connsiteX16" fmla="*/ 4291965 w 5253605"/>
                <a:gd name="connsiteY16" fmla="*/ 4732739 h 5316811"/>
                <a:gd name="connsiteX17" fmla="*/ 4243864 w 5253605"/>
                <a:gd name="connsiteY17" fmla="*/ 4774840 h 5316811"/>
                <a:gd name="connsiteX18" fmla="*/ 4195001 w 5253605"/>
                <a:gd name="connsiteY18" fmla="*/ 4816464 h 5316811"/>
                <a:gd name="connsiteX19" fmla="*/ 4182713 w 5253605"/>
                <a:gd name="connsiteY19" fmla="*/ 4826846 h 5316811"/>
                <a:gd name="connsiteX20" fmla="*/ 4169950 w 5253605"/>
                <a:gd name="connsiteY20" fmla="*/ 4836752 h 5316811"/>
                <a:gd name="connsiteX21" fmla="*/ 4144423 w 5253605"/>
                <a:gd name="connsiteY21" fmla="*/ 4856469 h 5316811"/>
                <a:gd name="connsiteX22" fmla="*/ 4093274 w 5253605"/>
                <a:gd name="connsiteY22" fmla="*/ 4895998 h 5316811"/>
                <a:gd name="connsiteX23" fmla="*/ 3986975 w 5253605"/>
                <a:gd name="connsiteY23" fmla="*/ 4970674 h 5316811"/>
                <a:gd name="connsiteX24" fmla="*/ 3875818 w 5253605"/>
                <a:gd name="connsiteY24" fmla="*/ 5039159 h 5316811"/>
                <a:gd name="connsiteX25" fmla="*/ 3391757 w 5253605"/>
                <a:gd name="connsiteY25" fmla="*/ 5239184 h 5316811"/>
                <a:gd name="connsiteX26" fmla="*/ 2878931 w 5253605"/>
                <a:gd name="connsiteY26" fmla="*/ 5314431 h 5316811"/>
                <a:gd name="connsiteX27" fmla="*/ 2814828 w 5253605"/>
                <a:gd name="connsiteY27" fmla="*/ 5316145 h 5316811"/>
                <a:gd name="connsiteX28" fmla="*/ 2782824 w 5253605"/>
                <a:gd name="connsiteY28" fmla="*/ 5316812 h 5316811"/>
                <a:gd name="connsiteX29" fmla="*/ 2750915 w 5253605"/>
                <a:gd name="connsiteY29" fmla="*/ 5316336 h 5316811"/>
                <a:gd name="connsiteX30" fmla="*/ 2687193 w 5253605"/>
                <a:gd name="connsiteY30" fmla="*/ 5314812 h 5316811"/>
                <a:gd name="connsiteX31" fmla="*/ 2623280 w 5253605"/>
                <a:gd name="connsiteY31" fmla="*/ 5312050 h 5316811"/>
                <a:gd name="connsiteX32" fmla="*/ 2494598 w 5253605"/>
                <a:gd name="connsiteY32" fmla="*/ 5301572 h 5316811"/>
                <a:gd name="connsiteX33" fmla="*/ 2366772 w 5253605"/>
                <a:gd name="connsiteY33" fmla="*/ 5284713 h 5316811"/>
                <a:gd name="connsiteX34" fmla="*/ 2240280 w 5253605"/>
                <a:gd name="connsiteY34" fmla="*/ 5261377 h 5316811"/>
                <a:gd name="connsiteX35" fmla="*/ 2115312 w 5253605"/>
                <a:gd name="connsiteY35" fmla="*/ 5232516 h 5316811"/>
                <a:gd name="connsiteX36" fmla="*/ 1992154 w 5253605"/>
                <a:gd name="connsiteY36" fmla="*/ 5198226 h 5316811"/>
                <a:gd name="connsiteX37" fmla="*/ 1931289 w 5253605"/>
                <a:gd name="connsiteY37" fmla="*/ 5179081 h 5316811"/>
                <a:gd name="connsiteX38" fmla="*/ 1870805 w 5253605"/>
                <a:gd name="connsiteY38" fmla="*/ 5159269 h 5316811"/>
                <a:gd name="connsiteX39" fmla="*/ 1405985 w 5253605"/>
                <a:gd name="connsiteY39" fmla="*/ 4958482 h 5316811"/>
                <a:gd name="connsiteX40" fmla="*/ 980027 w 5253605"/>
                <a:gd name="connsiteY40" fmla="*/ 4689210 h 5316811"/>
                <a:gd name="connsiteX41" fmla="*/ 881634 w 5253605"/>
                <a:gd name="connsiteY41" fmla="*/ 4610438 h 5316811"/>
                <a:gd name="connsiteX42" fmla="*/ 787337 w 5253605"/>
                <a:gd name="connsiteY42" fmla="*/ 4526904 h 5316811"/>
                <a:gd name="connsiteX43" fmla="*/ 764191 w 5253605"/>
                <a:gd name="connsiteY43" fmla="*/ 4505568 h 5316811"/>
                <a:gd name="connsiteX44" fmla="*/ 752570 w 5253605"/>
                <a:gd name="connsiteY44" fmla="*/ 4494900 h 5316811"/>
                <a:gd name="connsiteX45" fmla="*/ 741426 w 5253605"/>
                <a:gd name="connsiteY45" fmla="*/ 4483756 h 5316811"/>
                <a:gd name="connsiteX46" fmla="*/ 697040 w 5253605"/>
                <a:gd name="connsiteY46" fmla="*/ 4439083 h 5316811"/>
                <a:gd name="connsiteX47" fmla="*/ 652748 w 5253605"/>
                <a:gd name="connsiteY47" fmla="*/ 4394221 h 5316811"/>
                <a:gd name="connsiteX48" fmla="*/ 610076 w 5253605"/>
                <a:gd name="connsiteY48" fmla="*/ 4347929 h 5316811"/>
                <a:gd name="connsiteX49" fmla="*/ 567595 w 5253605"/>
                <a:gd name="connsiteY49" fmla="*/ 4301352 h 5316811"/>
                <a:gd name="connsiteX50" fmla="*/ 527209 w 5253605"/>
                <a:gd name="connsiteY50" fmla="*/ 4252965 h 5316811"/>
                <a:gd name="connsiteX51" fmla="*/ 487204 w 5253605"/>
                <a:gd name="connsiteY51" fmla="*/ 4204292 h 5316811"/>
                <a:gd name="connsiteX52" fmla="*/ 449866 w 5253605"/>
                <a:gd name="connsiteY52" fmla="*/ 4153619 h 5316811"/>
                <a:gd name="connsiteX53" fmla="*/ 413004 w 5253605"/>
                <a:gd name="connsiteY53" fmla="*/ 4102565 h 5316811"/>
                <a:gd name="connsiteX54" fmla="*/ 379190 w 5253605"/>
                <a:gd name="connsiteY54" fmla="*/ 4049416 h 5316811"/>
                <a:gd name="connsiteX55" fmla="*/ 345853 w 5253605"/>
                <a:gd name="connsiteY55" fmla="*/ 3996076 h 5316811"/>
                <a:gd name="connsiteX56" fmla="*/ 315182 w 5253605"/>
                <a:gd name="connsiteY56" fmla="*/ 3941212 h 5316811"/>
                <a:gd name="connsiteX57" fmla="*/ 124492 w 5253605"/>
                <a:gd name="connsiteY57" fmla="*/ 3479630 h 5316811"/>
                <a:gd name="connsiteX58" fmla="*/ 27527 w 5253605"/>
                <a:gd name="connsiteY58" fmla="*/ 2994998 h 5316811"/>
                <a:gd name="connsiteX59" fmla="*/ 14573 w 5253605"/>
                <a:gd name="connsiteY59" fmla="*/ 2872792 h 5316811"/>
                <a:gd name="connsiteX60" fmla="*/ 6001 w 5253605"/>
                <a:gd name="connsiteY60" fmla="*/ 2750396 h 5316811"/>
                <a:gd name="connsiteX61" fmla="*/ 4858 w 5253605"/>
                <a:gd name="connsiteY61" fmla="*/ 2735061 h 5316811"/>
                <a:gd name="connsiteX62" fmla="*/ 4382 w 5253605"/>
                <a:gd name="connsiteY62" fmla="*/ 2719726 h 5316811"/>
                <a:gd name="connsiteX63" fmla="*/ 3429 w 5253605"/>
                <a:gd name="connsiteY63" fmla="*/ 2689055 h 5316811"/>
                <a:gd name="connsiteX64" fmla="*/ 1143 w 5253605"/>
                <a:gd name="connsiteY64" fmla="*/ 2627714 h 5316811"/>
                <a:gd name="connsiteX65" fmla="*/ 0 w 5253605"/>
                <a:gd name="connsiteY65" fmla="*/ 2596948 h 5316811"/>
                <a:gd name="connsiteX66" fmla="*/ 95 w 5253605"/>
                <a:gd name="connsiteY66" fmla="*/ 2565516 h 5316811"/>
                <a:gd name="connsiteX67" fmla="*/ 0 w 5253605"/>
                <a:gd name="connsiteY67" fmla="*/ 2534083 h 5316811"/>
                <a:gd name="connsiteX68" fmla="*/ 1334 w 5253605"/>
                <a:gd name="connsiteY68" fmla="*/ 2502556 h 5316811"/>
                <a:gd name="connsiteX69" fmla="*/ 31814 w 5253605"/>
                <a:gd name="connsiteY69" fmla="*/ 2249476 h 5316811"/>
                <a:gd name="connsiteX70" fmla="*/ 107156 w 5253605"/>
                <a:gd name="connsiteY70" fmla="*/ 2000874 h 5316811"/>
                <a:gd name="connsiteX71" fmla="*/ 368999 w 5253605"/>
                <a:gd name="connsiteY71" fmla="*/ 1552722 h 5316811"/>
                <a:gd name="connsiteX72" fmla="*/ 693706 w 5253605"/>
                <a:gd name="connsiteY72" fmla="*/ 1180390 h 5316811"/>
                <a:gd name="connsiteX73" fmla="*/ 854488 w 5253605"/>
                <a:gd name="connsiteY73" fmla="*/ 1011131 h 5316811"/>
                <a:gd name="connsiteX74" fmla="*/ 934784 w 5253605"/>
                <a:gd name="connsiteY74" fmla="*/ 924168 h 5316811"/>
                <a:gd name="connsiteX75" fmla="*/ 1019175 w 5253605"/>
                <a:gd name="connsiteY75" fmla="*/ 835014 h 5316811"/>
                <a:gd name="connsiteX76" fmla="*/ 1390841 w 5253605"/>
                <a:gd name="connsiteY76" fmla="*/ 492019 h 5316811"/>
                <a:gd name="connsiteX77" fmla="*/ 1838897 w 5253605"/>
                <a:gd name="connsiteY77" fmla="*/ 201792 h 5316811"/>
                <a:gd name="connsiteX78" fmla="*/ 2367058 w 5253605"/>
                <a:gd name="connsiteY78" fmla="*/ 26532 h 5316811"/>
                <a:gd name="connsiteX79" fmla="*/ 2401729 w 5253605"/>
                <a:gd name="connsiteY79" fmla="*/ 20721 h 5316811"/>
                <a:gd name="connsiteX80" fmla="*/ 2436495 w 5253605"/>
                <a:gd name="connsiteY80" fmla="*/ 16054 h 5316811"/>
                <a:gd name="connsiteX81" fmla="*/ 2471357 w 5253605"/>
                <a:gd name="connsiteY81" fmla="*/ 11577 h 5316811"/>
                <a:gd name="connsiteX82" fmla="*/ 2506218 w 5253605"/>
                <a:gd name="connsiteY82" fmla="*/ 8148 h 5316811"/>
                <a:gd name="connsiteX83" fmla="*/ 2576036 w 5253605"/>
                <a:gd name="connsiteY83" fmla="*/ 3100 h 5316811"/>
                <a:gd name="connsiteX84" fmla="*/ 2645759 w 5253605"/>
                <a:gd name="connsiteY84" fmla="*/ 528 h 5316811"/>
                <a:gd name="connsiteX85" fmla="*/ 2680526 w 5253605"/>
                <a:gd name="connsiteY85" fmla="*/ 147 h 5316811"/>
                <a:gd name="connsiteX86" fmla="*/ 2714816 w 5253605"/>
                <a:gd name="connsiteY86" fmla="*/ 433 h 5316811"/>
                <a:gd name="connsiteX87" fmla="*/ 2781967 w 5253605"/>
                <a:gd name="connsiteY87" fmla="*/ 3195 h 5316811"/>
                <a:gd name="connsiteX88" fmla="*/ 2849023 w 5253605"/>
                <a:gd name="connsiteY88" fmla="*/ 6148 h 5316811"/>
                <a:gd name="connsiteX89" fmla="*/ 2916174 w 5253605"/>
                <a:gd name="connsiteY89" fmla="*/ 12435 h 5316811"/>
                <a:gd name="connsiteX90" fmla="*/ 3444621 w 5253605"/>
                <a:gd name="connsiteY90" fmla="*/ 123401 h 5316811"/>
                <a:gd name="connsiteX91" fmla="*/ 3571589 w 5253605"/>
                <a:gd name="connsiteY91" fmla="*/ 169788 h 5316811"/>
                <a:gd name="connsiteX92" fmla="*/ 3602736 w 5253605"/>
                <a:gd name="connsiteY92" fmla="*/ 182551 h 5316811"/>
                <a:gd name="connsiteX93" fmla="*/ 3633597 w 5253605"/>
                <a:gd name="connsiteY93" fmla="*/ 195981 h 5316811"/>
                <a:gd name="connsiteX94" fmla="*/ 3695319 w 5253605"/>
                <a:gd name="connsiteY94" fmla="*/ 222937 h 5316811"/>
                <a:gd name="connsiteX95" fmla="*/ 3725799 w 5253605"/>
                <a:gd name="connsiteY95" fmla="*/ 237130 h 5316811"/>
                <a:gd name="connsiteX96" fmla="*/ 3740944 w 5253605"/>
                <a:gd name="connsiteY96" fmla="*/ 244368 h 5316811"/>
                <a:gd name="connsiteX97" fmla="*/ 3755327 w 5253605"/>
                <a:gd name="connsiteY97" fmla="*/ 253132 h 5316811"/>
                <a:gd name="connsiteX98" fmla="*/ 3812381 w 5253605"/>
                <a:gd name="connsiteY98" fmla="*/ 288660 h 5316811"/>
                <a:gd name="connsiteX99" fmla="*/ 3840575 w 5253605"/>
                <a:gd name="connsiteY99" fmla="*/ 306662 h 5316811"/>
                <a:gd name="connsiteX100" fmla="*/ 3867912 w 5253605"/>
                <a:gd name="connsiteY100" fmla="*/ 325807 h 5316811"/>
                <a:gd name="connsiteX101" fmla="*/ 3922014 w 5253605"/>
                <a:gd name="connsiteY101" fmla="*/ 364574 h 5316811"/>
                <a:gd name="connsiteX102" fmla="*/ 4307682 w 5253605"/>
                <a:gd name="connsiteY102" fmla="*/ 712522 h 5316811"/>
                <a:gd name="connsiteX103" fmla="*/ 4351592 w 5253605"/>
                <a:gd name="connsiteY103" fmla="*/ 758433 h 5316811"/>
                <a:gd name="connsiteX104" fmla="*/ 4393788 w 5253605"/>
                <a:gd name="connsiteY104" fmla="*/ 805486 h 5316811"/>
                <a:gd name="connsiteX105" fmla="*/ 4436078 w 5253605"/>
                <a:gd name="connsiteY105" fmla="*/ 852159 h 5316811"/>
                <a:gd name="connsiteX106" fmla="*/ 4477131 w 5253605"/>
                <a:gd name="connsiteY106" fmla="*/ 899593 h 5316811"/>
                <a:gd name="connsiteX107" fmla="*/ 4558189 w 5253605"/>
                <a:gd name="connsiteY107" fmla="*/ 994558 h 5316811"/>
                <a:gd name="connsiteX108" fmla="*/ 4598575 w 5253605"/>
                <a:gd name="connsiteY108" fmla="*/ 1041802 h 5316811"/>
                <a:gd name="connsiteX109" fmla="*/ 4639437 w 5253605"/>
                <a:gd name="connsiteY109" fmla="*/ 1088855 h 5316811"/>
                <a:gd name="connsiteX110" fmla="*/ 4800124 w 5253605"/>
                <a:gd name="connsiteY110" fmla="*/ 1281832 h 5316811"/>
                <a:gd name="connsiteX111" fmla="*/ 4943571 w 5253605"/>
                <a:gd name="connsiteY111" fmla="*/ 1489667 h 5316811"/>
                <a:gd name="connsiteX112" fmla="*/ 5163407 w 5253605"/>
                <a:gd name="connsiteY112" fmla="*/ 1951153 h 5316811"/>
                <a:gd name="connsiteX113" fmla="*/ 5253514 w 5253605"/>
                <a:gd name="connsiteY113" fmla="*/ 2466361 h 5316811"/>
                <a:gd name="connsiteX114" fmla="*/ 5231321 w 5253605"/>
                <a:gd name="connsiteY114" fmla="*/ 2731632 h 5316811"/>
                <a:gd name="connsiteX115" fmla="*/ 5161121 w 5253605"/>
                <a:gd name="connsiteY115" fmla="*/ 2988712 h 5316811"/>
                <a:gd name="connsiteX116" fmla="*/ 4854893 w 5253605"/>
                <a:gd name="connsiteY116" fmla="*/ 2877174 h 5316811"/>
                <a:gd name="connsiteX117" fmla="*/ 4932045 w 5253605"/>
                <a:gd name="connsiteY117" fmla="*/ 2465789 h 5316811"/>
                <a:gd name="connsiteX118" fmla="*/ 4869371 w 5253605"/>
                <a:gd name="connsiteY118" fmla="*/ 2043355 h 5316811"/>
                <a:gd name="connsiteX119" fmla="*/ 4688777 w 5253605"/>
                <a:gd name="connsiteY119" fmla="*/ 1639210 h 5316811"/>
                <a:gd name="connsiteX120" fmla="*/ 4566285 w 5253605"/>
                <a:gd name="connsiteY120" fmla="*/ 1449186 h 5316811"/>
                <a:gd name="connsiteX121" fmla="*/ 4427411 w 5253605"/>
                <a:gd name="connsiteY121" fmla="*/ 1268211 h 5316811"/>
                <a:gd name="connsiteX122" fmla="*/ 4262819 w 5253605"/>
                <a:gd name="connsiteY122" fmla="*/ 1106381 h 5316811"/>
                <a:gd name="connsiteX123" fmla="*/ 4174141 w 5253605"/>
                <a:gd name="connsiteY123" fmla="*/ 1033134 h 5316811"/>
                <a:gd name="connsiteX124" fmla="*/ 4128992 w 5253605"/>
                <a:gd name="connsiteY124" fmla="*/ 997891 h 5316811"/>
                <a:gd name="connsiteX125" fmla="*/ 4082225 w 5253605"/>
                <a:gd name="connsiteY125" fmla="*/ 965125 h 5316811"/>
                <a:gd name="connsiteX126" fmla="*/ 3690176 w 5253605"/>
                <a:gd name="connsiteY126" fmla="*/ 749479 h 5316811"/>
                <a:gd name="connsiteX127" fmla="*/ 3639598 w 5253605"/>
                <a:gd name="connsiteY127" fmla="*/ 728810 h 5316811"/>
                <a:gd name="connsiteX128" fmla="*/ 3614547 w 5253605"/>
                <a:gd name="connsiteY128" fmla="*/ 718237 h 5316811"/>
                <a:gd name="connsiteX129" fmla="*/ 3589020 w 5253605"/>
                <a:gd name="connsiteY129" fmla="*/ 708998 h 5316811"/>
                <a:gd name="connsiteX130" fmla="*/ 3538061 w 5253605"/>
                <a:gd name="connsiteY130" fmla="*/ 690996 h 5316811"/>
                <a:gd name="connsiteX131" fmla="*/ 3525393 w 5253605"/>
                <a:gd name="connsiteY131" fmla="*/ 686424 h 5316811"/>
                <a:gd name="connsiteX132" fmla="*/ 3513582 w 5253605"/>
                <a:gd name="connsiteY132" fmla="*/ 680233 h 5316811"/>
                <a:gd name="connsiteX133" fmla="*/ 3489198 w 5253605"/>
                <a:gd name="connsiteY133" fmla="*/ 669565 h 5316811"/>
                <a:gd name="connsiteX134" fmla="*/ 3439954 w 5253605"/>
                <a:gd name="connsiteY134" fmla="*/ 649467 h 5316811"/>
                <a:gd name="connsiteX135" fmla="*/ 3415379 w 5253605"/>
                <a:gd name="connsiteY135" fmla="*/ 639370 h 5316811"/>
                <a:gd name="connsiteX136" fmla="*/ 3390614 w 5253605"/>
                <a:gd name="connsiteY136" fmla="*/ 629845 h 5316811"/>
                <a:gd name="connsiteX137" fmla="*/ 3289935 w 5253605"/>
                <a:gd name="connsiteY137" fmla="*/ 596127 h 5316811"/>
                <a:gd name="connsiteX138" fmla="*/ 2872359 w 5253605"/>
                <a:gd name="connsiteY138" fmla="*/ 522879 h 5316811"/>
                <a:gd name="connsiteX139" fmla="*/ 2819114 w 5253605"/>
                <a:gd name="connsiteY139" fmla="*/ 519260 h 5316811"/>
                <a:gd name="connsiteX140" fmla="*/ 2765489 w 5253605"/>
                <a:gd name="connsiteY140" fmla="*/ 518593 h 5316811"/>
                <a:gd name="connsiteX141" fmla="*/ 2711863 w 5253605"/>
                <a:gd name="connsiteY141" fmla="*/ 517736 h 5316811"/>
                <a:gd name="connsiteX142" fmla="*/ 2685764 w 5253605"/>
                <a:gd name="connsiteY142" fmla="*/ 517927 h 5316811"/>
                <a:gd name="connsiteX143" fmla="*/ 2660142 w 5253605"/>
                <a:gd name="connsiteY143" fmla="*/ 518689 h 5316811"/>
                <a:gd name="connsiteX144" fmla="*/ 2609183 w 5253605"/>
                <a:gd name="connsiteY144" fmla="*/ 521546 h 5316811"/>
                <a:gd name="connsiteX145" fmla="*/ 2558606 w 5253605"/>
                <a:gd name="connsiteY145" fmla="*/ 526118 h 5316811"/>
                <a:gd name="connsiteX146" fmla="*/ 2533364 w 5253605"/>
                <a:gd name="connsiteY146" fmla="*/ 528690 h 5316811"/>
                <a:gd name="connsiteX147" fmla="*/ 2508314 w 5253605"/>
                <a:gd name="connsiteY147" fmla="*/ 532119 h 5316811"/>
                <a:gd name="connsiteX148" fmla="*/ 2483263 w 5253605"/>
                <a:gd name="connsiteY148" fmla="*/ 535548 h 5316811"/>
                <a:gd name="connsiteX149" fmla="*/ 2458403 w 5253605"/>
                <a:gd name="connsiteY149" fmla="*/ 539929 h 5316811"/>
                <a:gd name="connsiteX150" fmla="*/ 2073021 w 5253605"/>
                <a:gd name="connsiteY150" fmla="*/ 664993 h 5316811"/>
                <a:gd name="connsiteX151" fmla="*/ 1711262 w 5253605"/>
                <a:gd name="connsiteY151" fmla="*/ 892069 h 5316811"/>
                <a:gd name="connsiteX152" fmla="*/ 1361599 w 5253605"/>
                <a:gd name="connsiteY152" fmla="*/ 1183153 h 5316811"/>
                <a:gd name="connsiteX153" fmla="*/ 1182338 w 5253605"/>
                <a:gd name="connsiteY153" fmla="*/ 1342030 h 5316811"/>
                <a:gd name="connsiteX154" fmla="*/ 991553 w 5253605"/>
                <a:gd name="connsiteY154" fmla="*/ 1499859 h 5316811"/>
                <a:gd name="connsiteX155" fmla="*/ 616649 w 5253605"/>
                <a:gd name="connsiteY155" fmla="*/ 1785133 h 5316811"/>
                <a:gd name="connsiteX156" fmla="*/ 447580 w 5253605"/>
                <a:gd name="connsiteY156" fmla="*/ 1933056 h 5316811"/>
                <a:gd name="connsiteX157" fmla="*/ 306419 w 5253605"/>
                <a:gd name="connsiteY157" fmla="*/ 2101458 h 5316811"/>
                <a:gd name="connsiteX158" fmla="*/ 207740 w 5253605"/>
                <a:gd name="connsiteY158" fmla="*/ 2296720 h 5316811"/>
                <a:gd name="connsiteX159" fmla="*/ 159734 w 5253605"/>
                <a:gd name="connsiteY159" fmla="*/ 2513224 h 5316811"/>
                <a:gd name="connsiteX160" fmla="*/ 156972 w 5253605"/>
                <a:gd name="connsiteY160" fmla="*/ 2541132 h 5316811"/>
                <a:gd name="connsiteX161" fmla="*/ 155543 w 5253605"/>
                <a:gd name="connsiteY161" fmla="*/ 2569231 h 5316811"/>
                <a:gd name="connsiteX162" fmla="*/ 154305 w 5253605"/>
                <a:gd name="connsiteY162" fmla="*/ 2597424 h 5316811"/>
                <a:gd name="connsiteX163" fmla="*/ 154400 w 5253605"/>
                <a:gd name="connsiteY163" fmla="*/ 2626286 h 5316811"/>
                <a:gd name="connsiteX164" fmla="*/ 155162 w 5253605"/>
                <a:gd name="connsiteY164" fmla="*/ 2684102 h 5316811"/>
                <a:gd name="connsiteX165" fmla="*/ 155734 w 5253605"/>
                <a:gd name="connsiteY165" fmla="*/ 2713058 h 5316811"/>
                <a:gd name="connsiteX166" fmla="*/ 156019 w 5253605"/>
                <a:gd name="connsiteY166" fmla="*/ 2727536 h 5316811"/>
                <a:gd name="connsiteX167" fmla="*/ 157163 w 5253605"/>
                <a:gd name="connsiteY167" fmla="*/ 2741919 h 5316811"/>
                <a:gd name="connsiteX168" fmla="*/ 167450 w 5253605"/>
                <a:gd name="connsiteY168" fmla="*/ 2857171 h 5316811"/>
                <a:gd name="connsiteX169" fmla="*/ 185261 w 5253605"/>
                <a:gd name="connsiteY169" fmla="*/ 2971471 h 5316811"/>
                <a:gd name="connsiteX170" fmla="*/ 323374 w 5253605"/>
                <a:gd name="connsiteY170" fmla="*/ 3410288 h 5316811"/>
                <a:gd name="connsiteX171" fmla="*/ 539020 w 5253605"/>
                <a:gd name="connsiteY171" fmla="*/ 3812243 h 5316811"/>
                <a:gd name="connsiteX172" fmla="*/ 569405 w 5253605"/>
                <a:gd name="connsiteY172" fmla="*/ 3860249 h 5316811"/>
                <a:gd name="connsiteX173" fmla="*/ 601790 w 5253605"/>
                <a:gd name="connsiteY173" fmla="*/ 3906922 h 5316811"/>
                <a:gd name="connsiteX174" fmla="*/ 633698 w 5253605"/>
                <a:gd name="connsiteY174" fmla="*/ 3953785 h 5316811"/>
                <a:gd name="connsiteX175" fmla="*/ 667417 w 5253605"/>
                <a:gd name="connsiteY175" fmla="*/ 3999505 h 5316811"/>
                <a:gd name="connsiteX176" fmla="*/ 700564 w 5253605"/>
                <a:gd name="connsiteY176" fmla="*/ 4045606 h 5316811"/>
                <a:gd name="connsiteX177" fmla="*/ 735521 w 5253605"/>
                <a:gd name="connsiteY177" fmla="*/ 4090373 h 5316811"/>
                <a:gd name="connsiteX178" fmla="*/ 770287 w 5253605"/>
                <a:gd name="connsiteY178" fmla="*/ 4135331 h 5316811"/>
                <a:gd name="connsiteX179" fmla="*/ 806958 w 5253605"/>
                <a:gd name="connsiteY179" fmla="*/ 4178861 h 5316811"/>
                <a:gd name="connsiteX180" fmla="*/ 843915 w 5253605"/>
                <a:gd name="connsiteY180" fmla="*/ 4222104 h 5316811"/>
                <a:gd name="connsiteX181" fmla="*/ 882872 w 5253605"/>
                <a:gd name="connsiteY181" fmla="*/ 4263728 h 5316811"/>
                <a:gd name="connsiteX182" fmla="*/ 922401 w 5253605"/>
                <a:gd name="connsiteY182" fmla="*/ 4304781 h 5316811"/>
                <a:gd name="connsiteX183" fmla="*/ 932307 w 5253605"/>
                <a:gd name="connsiteY183" fmla="*/ 4315068 h 5316811"/>
                <a:gd name="connsiteX184" fmla="*/ 942689 w 5253605"/>
                <a:gd name="connsiteY184" fmla="*/ 4324783 h 5316811"/>
                <a:gd name="connsiteX185" fmla="*/ 963454 w 5253605"/>
                <a:gd name="connsiteY185" fmla="*/ 4344310 h 5316811"/>
                <a:gd name="connsiteX186" fmla="*/ 1005078 w 5253605"/>
                <a:gd name="connsiteY186" fmla="*/ 4383362 h 5316811"/>
                <a:gd name="connsiteX187" fmla="*/ 1015460 w 5253605"/>
                <a:gd name="connsiteY187" fmla="*/ 4393173 h 5316811"/>
                <a:gd name="connsiteX188" fmla="*/ 1026319 w 5253605"/>
                <a:gd name="connsiteY188" fmla="*/ 4402412 h 5316811"/>
                <a:gd name="connsiteX189" fmla="*/ 1047941 w 5253605"/>
                <a:gd name="connsiteY189" fmla="*/ 4420986 h 5316811"/>
                <a:gd name="connsiteX190" fmla="*/ 1135666 w 5253605"/>
                <a:gd name="connsiteY190" fmla="*/ 4494138 h 5316811"/>
                <a:gd name="connsiteX191" fmla="*/ 1520190 w 5253605"/>
                <a:gd name="connsiteY191" fmla="*/ 4741407 h 5316811"/>
                <a:gd name="connsiteX192" fmla="*/ 1949577 w 5253605"/>
                <a:gd name="connsiteY192" fmla="*/ 4898284 h 5316811"/>
                <a:gd name="connsiteX193" fmla="*/ 2005298 w 5253605"/>
                <a:gd name="connsiteY193" fmla="*/ 4910761 h 5316811"/>
                <a:gd name="connsiteX194" fmla="*/ 2061210 w 5253605"/>
                <a:gd name="connsiteY194" fmla="*/ 4922191 h 5316811"/>
                <a:gd name="connsiteX195" fmla="*/ 2117503 w 5253605"/>
                <a:gd name="connsiteY195" fmla="*/ 4931336 h 5316811"/>
                <a:gd name="connsiteX196" fmla="*/ 2145602 w 5253605"/>
                <a:gd name="connsiteY196" fmla="*/ 4935907 h 5316811"/>
                <a:gd name="connsiteX197" fmla="*/ 2173796 w 5253605"/>
                <a:gd name="connsiteY197" fmla="*/ 4939908 h 5316811"/>
                <a:gd name="connsiteX198" fmla="*/ 2286857 w 5253605"/>
                <a:gd name="connsiteY198" fmla="*/ 4952005 h 5316811"/>
                <a:gd name="connsiteX199" fmla="*/ 2400109 w 5253605"/>
                <a:gd name="connsiteY199" fmla="*/ 4958482 h 5316811"/>
                <a:gd name="connsiteX200" fmla="*/ 2513267 w 5253605"/>
                <a:gd name="connsiteY200" fmla="*/ 4959815 h 5316811"/>
                <a:gd name="connsiteX201" fmla="*/ 2569750 w 5253605"/>
                <a:gd name="connsiteY201" fmla="*/ 4958101 h 5316811"/>
                <a:gd name="connsiteX202" fmla="*/ 2626043 w 5253605"/>
                <a:gd name="connsiteY202" fmla="*/ 4956386 h 5316811"/>
                <a:gd name="connsiteX203" fmla="*/ 2682907 w 5253605"/>
                <a:gd name="connsiteY203" fmla="*/ 4953243 h 5316811"/>
                <a:gd name="connsiteX204" fmla="*/ 2739962 w 5253605"/>
                <a:gd name="connsiteY204" fmla="*/ 4949433 h 5316811"/>
                <a:gd name="connsiteX205" fmla="*/ 2768441 w 5253605"/>
                <a:gd name="connsiteY205" fmla="*/ 4947814 h 5316811"/>
                <a:gd name="connsiteX206" fmla="*/ 2796731 w 5253605"/>
                <a:gd name="connsiteY206" fmla="*/ 4945052 h 5316811"/>
                <a:gd name="connsiteX207" fmla="*/ 2853214 w 5253605"/>
                <a:gd name="connsiteY207" fmla="*/ 4939718 h 5316811"/>
                <a:gd name="connsiteX208" fmla="*/ 3293555 w 5253605"/>
                <a:gd name="connsiteY208" fmla="*/ 4866947 h 5316811"/>
                <a:gd name="connsiteX209" fmla="*/ 3709988 w 5253605"/>
                <a:gd name="connsiteY209" fmla="*/ 4726739 h 5316811"/>
                <a:gd name="connsiteX210" fmla="*/ 3809524 w 5253605"/>
                <a:gd name="connsiteY210" fmla="*/ 4678637 h 5316811"/>
                <a:gd name="connsiteX211" fmla="*/ 3906679 w 5253605"/>
                <a:gd name="connsiteY211" fmla="*/ 4624726 h 5316811"/>
                <a:gd name="connsiteX212" fmla="*/ 3954018 w 5253605"/>
                <a:gd name="connsiteY212" fmla="*/ 4595198 h 5316811"/>
                <a:gd name="connsiteX213" fmla="*/ 3977735 w 5253605"/>
                <a:gd name="connsiteY213" fmla="*/ 4580339 h 5316811"/>
                <a:gd name="connsiteX214" fmla="*/ 3989546 w 5253605"/>
                <a:gd name="connsiteY214" fmla="*/ 4572910 h 5316811"/>
                <a:gd name="connsiteX215" fmla="*/ 4000976 w 5253605"/>
                <a:gd name="connsiteY215" fmla="*/ 4564814 h 5316811"/>
                <a:gd name="connsiteX216" fmla="*/ 4046982 w 5253605"/>
                <a:gd name="connsiteY216" fmla="*/ 4532619 h 5316811"/>
                <a:gd name="connsiteX217" fmla="*/ 4092416 w 5253605"/>
                <a:gd name="connsiteY217" fmla="*/ 4499377 h 5316811"/>
                <a:gd name="connsiteX218" fmla="*/ 4136708 w 5253605"/>
                <a:gd name="connsiteY218" fmla="*/ 4464325 h 5316811"/>
                <a:gd name="connsiteX219" fmla="*/ 4180237 w 5253605"/>
                <a:gd name="connsiteY219" fmla="*/ 4428225 h 5316811"/>
                <a:gd name="connsiteX220" fmla="*/ 4222718 w 5253605"/>
                <a:gd name="connsiteY220" fmla="*/ 4390601 h 5316811"/>
                <a:gd name="connsiteX221" fmla="*/ 4264248 w 5253605"/>
                <a:gd name="connsiteY221" fmla="*/ 4352120 h 5316811"/>
                <a:gd name="connsiteX222" fmla="*/ 4413028 w 5253605"/>
                <a:gd name="connsiteY222" fmla="*/ 4189052 h 5316811"/>
                <a:gd name="connsiteX223" fmla="*/ 4522566 w 5253605"/>
                <a:gd name="connsiteY223" fmla="*/ 4011220 h 5316811"/>
                <a:gd name="connsiteX224" fmla="*/ 4543425 w 5253605"/>
                <a:gd name="connsiteY224" fmla="*/ 3963500 h 5316811"/>
                <a:gd name="connsiteX225" fmla="*/ 4561332 w 5253605"/>
                <a:gd name="connsiteY225" fmla="*/ 3913208 h 5316811"/>
                <a:gd name="connsiteX226" fmla="*/ 4577715 w 5253605"/>
                <a:gd name="connsiteY226" fmla="*/ 3861106 h 5316811"/>
                <a:gd name="connsiteX227" fmla="*/ 4593050 w 5253605"/>
                <a:gd name="connsiteY227" fmla="*/ 3807481 h 5316811"/>
                <a:gd name="connsiteX228" fmla="*/ 4706017 w 5253605"/>
                <a:gd name="connsiteY228" fmla="*/ 3343423 h 5316811"/>
                <a:gd name="connsiteX229" fmla="*/ 4854893 w 5253605"/>
                <a:gd name="connsiteY229" fmla="*/ 2877174 h 5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5253605" h="5316811">
                  <a:moveTo>
                    <a:pt x="5161121" y="2988712"/>
                  </a:moveTo>
                  <a:cubicBezTo>
                    <a:pt x="5107591" y="3134635"/>
                    <a:pt x="5055585" y="3280557"/>
                    <a:pt x="5009674" y="3428671"/>
                  </a:cubicBezTo>
                  <a:lnTo>
                    <a:pt x="4975955" y="3540304"/>
                  </a:lnTo>
                  <a:lnTo>
                    <a:pt x="4943380" y="3653366"/>
                  </a:lnTo>
                  <a:lnTo>
                    <a:pt x="4910995" y="3768619"/>
                  </a:lnTo>
                  <a:lnTo>
                    <a:pt x="4894421" y="3827102"/>
                  </a:lnTo>
                  <a:lnTo>
                    <a:pt x="4876514" y="3886824"/>
                  </a:lnTo>
                  <a:cubicBezTo>
                    <a:pt x="4870990" y="3906541"/>
                    <a:pt x="4863846" y="3927115"/>
                    <a:pt x="4857179" y="3947307"/>
                  </a:cubicBezTo>
                  <a:cubicBezTo>
                    <a:pt x="4850130" y="3967691"/>
                    <a:pt x="4844415" y="3987789"/>
                    <a:pt x="4835843" y="4008458"/>
                  </a:cubicBezTo>
                  <a:lnTo>
                    <a:pt x="4811935" y="4069990"/>
                  </a:lnTo>
                  <a:cubicBezTo>
                    <a:pt x="4802982" y="4090468"/>
                    <a:pt x="4793361" y="4110852"/>
                    <a:pt x="4783932" y="4131236"/>
                  </a:cubicBezTo>
                  <a:cubicBezTo>
                    <a:pt x="4744498" y="4211912"/>
                    <a:pt x="4697349" y="4290874"/>
                    <a:pt x="4643057" y="4359931"/>
                  </a:cubicBezTo>
                  <a:cubicBezTo>
                    <a:pt x="4590288" y="4430987"/>
                    <a:pt x="4532186" y="4493948"/>
                    <a:pt x="4474178" y="4555670"/>
                  </a:cubicBezTo>
                  <a:cubicBezTo>
                    <a:pt x="4459986" y="4571576"/>
                    <a:pt x="4444746" y="4586054"/>
                    <a:pt x="4429792" y="4600913"/>
                  </a:cubicBezTo>
                  <a:lnTo>
                    <a:pt x="4384929" y="4645681"/>
                  </a:lnTo>
                  <a:cubicBezTo>
                    <a:pt x="4370261" y="4660921"/>
                    <a:pt x="4354354" y="4674923"/>
                    <a:pt x="4338733" y="4689400"/>
                  </a:cubicBezTo>
                  <a:lnTo>
                    <a:pt x="4291965" y="4732739"/>
                  </a:lnTo>
                  <a:cubicBezTo>
                    <a:pt x="4276630" y="4747408"/>
                    <a:pt x="4259961" y="4760933"/>
                    <a:pt x="4243864" y="4774840"/>
                  </a:cubicBezTo>
                  <a:lnTo>
                    <a:pt x="4195001" y="4816464"/>
                  </a:lnTo>
                  <a:lnTo>
                    <a:pt x="4182713" y="4826846"/>
                  </a:lnTo>
                  <a:lnTo>
                    <a:pt x="4169950" y="4836752"/>
                  </a:lnTo>
                  <a:lnTo>
                    <a:pt x="4144423" y="4856469"/>
                  </a:lnTo>
                  <a:lnTo>
                    <a:pt x="4093274" y="4895998"/>
                  </a:lnTo>
                  <a:cubicBezTo>
                    <a:pt x="4058603" y="4921620"/>
                    <a:pt x="4022503" y="4945718"/>
                    <a:pt x="3986975" y="4970674"/>
                  </a:cubicBezTo>
                  <a:cubicBezTo>
                    <a:pt x="3950303" y="4993820"/>
                    <a:pt x="3913156" y="5016679"/>
                    <a:pt x="3875818" y="5039159"/>
                  </a:cubicBezTo>
                  <a:cubicBezTo>
                    <a:pt x="3724656" y="5126407"/>
                    <a:pt x="3560636" y="5194225"/>
                    <a:pt x="3391757" y="5239184"/>
                  </a:cubicBezTo>
                  <a:cubicBezTo>
                    <a:pt x="3222879" y="5284332"/>
                    <a:pt x="3049905" y="5307954"/>
                    <a:pt x="2878931" y="5314431"/>
                  </a:cubicBezTo>
                  <a:lnTo>
                    <a:pt x="2814828" y="5316145"/>
                  </a:lnTo>
                  <a:lnTo>
                    <a:pt x="2782824" y="5316812"/>
                  </a:lnTo>
                  <a:lnTo>
                    <a:pt x="2750915" y="5316336"/>
                  </a:lnTo>
                  <a:lnTo>
                    <a:pt x="2687193" y="5314812"/>
                  </a:lnTo>
                  <a:cubicBezTo>
                    <a:pt x="2665952" y="5314241"/>
                    <a:pt x="2644902" y="5314050"/>
                    <a:pt x="2623280" y="5312050"/>
                  </a:cubicBezTo>
                  <a:cubicBezTo>
                    <a:pt x="2580227" y="5308811"/>
                    <a:pt x="2537365" y="5306239"/>
                    <a:pt x="2494598" y="5301572"/>
                  </a:cubicBezTo>
                  <a:lnTo>
                    <a:pt x="2366772" y="5284713"/>
                  </a:lnTo>
                  <a:lnTo>
                    <a:pt x="2240280" y="5261377"/>
                  </a:lnTo>
                  <a:cubicBezTo>
                    <a:pt x="2198465" y="5252042"/>
                    <a:pt x="2156841" y="5242041"/>
                    <a:pt x="2115312" y="5232516"/>
                  </a:cubicBezTo>
                  <a:cubicBezTo>
                    <a:pt x="2073974" y="5222134"/>
                    <a:pt x="2033111" y="5209466"/>
                    <a:pt x="1992154" y="5198226"/>
                  </a:cubicBezTo>
                  <a:cubicBezTo>
                    <a:pt x="1971580" y="5192987"/>
                    <a:pt x="1951577" y="5185558"/>
                    <a:pt x="1931289" y="5179081"/>
                  </a:cubicBezTo>
                  <a:lnTo>
                    <a:pt x="1870805" y="5159269"/>
                  </a:lnTo>
                  <a:cubicBezTo>
                    <a:pt x="1710309" y="5104214"/>
                    <a:pt x="1554861" y="5037063"/>
                    <a:pt x="1405985" y="4958482"/>
                  </a:cubicBezTo>
                  <a:cubicBezTo>
                    <a:pt x="1257205" y="4879805"/>
                    <a:pt x="1113854" y="4790937"/>
                    <a:pt x="980027" y="4689210"/>
                  </a:cubicBezTo>
                  <a:cubicBezTo>
                    <a:pt x="945928" y="4664636"/>
                    <a:pt x="914019" y="4637204"/>
                    <a:pt x="881634" y="4610438"/>
                  </a:cubicBezTo>
                  <a:cubicBezTo>
                    <a:pt x="848678" y="4584245"/>
                    <a:pt x="818293" y="4555289"/>
                    <a:pt x="787337" y="4526904"/>
                  </a:cubicBezTo>
                  <a:lnTo>
                    <a:pt x="764191" y="4505568"/>
                  </a:lnTo>
                  <a:lnTo>
                    <a:pt x="752570" y="4494900"/>
                  </a:lnTo>
                  <a:lnTo>
                    <a:pt x="741426" y="4483756"/>
                  </a:lnTo>
                  <a:lnTo>
                    <a:pt x="697040" y="4439083"/>
                  </a:lnTo>
                  <a:cubicBezTo>
                    <a:pt x="682371" y="4424034"/>
                    <a:pt x="666941" y="4409842"/>
                    <a:pt x="652748" y="4394221"/>
                  </a:cubicBezTo>
                  <a:lnTo>
                    <a:pt x="610076" y="4347929"/>
                  </a:lnTo>
                  <a:cubicBezTo>
                    <a:pt x="595979" y="4332404"/>
                    <a:pt x="581311" y="4317259"/>
                    <a:pt x="567595" y="4301352"/>
                  </a:cubicBezTo>
                  <a:lnTo>
                    <a:pt x="527209" y="4252965"/>
                  </a:lnTo>
                  <a:cubicBezTo>
                    <a:pt x="513874" y="4236773"/>
                    <a:pt x="500158" y="4220771"/>
                    <a:pt x="487204" y="4204292"/>
                  </a:cubicBezTo>
                  <a:lnTo>
                    <a:pt x="449866" y="4153619"/>
                  </a:lnTo>
                  <a:lnTo>
                    <a:pt x="413004" y="4102565"/>
                  </a:lnTo>
                  <a:lnTo>
                    <a:pt x="379190" y="4049416"/>
                  </a:lnTo>
                  <a:cubicBezTo>
                    <a:pt x="367856" y="4031794"/>
                    <a:pt x="356902" y="4013887"/>
                    <a:pt x="345853" y="3996076"/>
                  </a:cubicBezTo>
                  <a:cubicBezTo>
                    <a:pt x="335280" y="3977978"/>
                    <a:pt x="325374" y="3959499"/>
                    <a:pt x="315182" y="3941212"/>
                  </a:cubicBezTo>
                  <a:cubicBezTo>
                    <a:pt x="233839" y="3794717"/>
                    <a:pt x="170974" y="3638888"/>
                    <a:pt x="124492" y="3479630"/>
                  </a:cubicBezTo>
                  <a:cubicBezTo>
                    <a:pt x="77724" y="3320277"/>
                    <a:pt x="47911" y="3157685"/>
                    <a:pt x="27527" y="2994998"/>
                  </a:cubicBezTo>
                  <a:cubicBezTo>
                    <a:pt x="23527" y="2954136"/>
                    <a:pt x="19336" y="2913464"/>
                    <a:pt x="14573" y="2872792"/>
                  </a:cubicBezTo>
                  <a:cubicBezTo>
                    <a:pt x="11811" y="2831930"/>
                    <a:pt x="9239" y="2791163"/>
                    <a:pt x="6001" y="2750396"/>
                  </a:cubicBezTo>
                  <a:lnTo>
                    <a:pt x="4858" y="2735061"/>
                  </a:lnTo>
                  <a:lnTo>
                    <a:pt x="4382" y="2719726"/>
                  </a:lnTo>
                  <a:lnTo>
                    <a:pt x="3429" y="2689055"/>
                  </a:lnTo>
                  <a:lnTo>
                    <a:pt x="1143" y="2627714"/>
                  </a:lnTo>
                  <a:cubicBezTo>
                    <a:pt x="857" y="2617427"/>
                    <a:pt x="95" y="2607331"/>
                    <a:pt x="0" y="2596948"/>
                  </a:cubicBezTo>
                  <a:lnTo>
                    <a:pt x="95" y="2565516"/>
                  </a:lnTo>
                  <a:lnTo>
                    <a:pt x="0" y="2534083"/>
                  </a:lnTo>
                  <a:cubicBezTo>
                    <a:pt x="286" y="2523606"/>
                    <a:pt x="857" y="2513033"/>
                    <a:pt x="1334" y="2502556"/>
                  </a:cubicBezTo>
                  <a:cubicBezTo>
                    <a:pt x="4572" y="2418450"/>
                    <a:pt x="14288" y="2333677"/>
                    <a:pt x="31814" y="2249476"/>
                  </a:cubicBezTo>
                  <a:cubicBezTo>
                    <a:pt x="49340" y="2165371"/>
                    <a:pt x="74771" y="2081932"/>
                    <a:pt x="107156" y="2000874"/>
                  </a:cubicBezTo>
                  <a:cubicBezTo>
                    <a:pt x="172307" y="1838568"/>
                    <a:pt x="266129" y="1688454"/>
                    <a:pt x="368999" y="1552722"/>
                  </a:cubicBezTo>
                  <a:cubicBezTo>
                    <a:pt x="472250" y="1416896"/>
                    <a:pt x="584359" y="1295071"/>
                    <a:pt x="693706" y="1180390"/>
                  </a:cubicBezTo>
                  <a:cubicBezTo>
                    <a:pt x="748379" y="1122955"/>
                    <a:pt x="802672" y="1067233"/>
                    <a:pt x="854488" y="1011131"/>
                  </a:cubicBezTo>
                  <a:lnTo>
                    <a:pt x="934784" y="924168"/>
                  </a:lnTo>
                  <a:cubicBezTo>
                    <a:pt x="962501" y="894354"/>
                    <a:pt x="990600" y="864637"/>
                    <a:pt x="1019175" y="835014"/>
                  </a:cubicBezTo>
                  <a:cubicBezTo>
                    <a:pt x="1133380" y="716618"/>
                    <a:pt x="1255490" y="600318"/>
                    <a:pt x="1390841" y="492019"/>
                  </a:cubicBezTo>
                  <a:cubicBezTo>
                    <a:pt x="1525905" y="383814"/>
                    <a:pt x="1674876" y="283611"/>
                    <a:pt x="1838897" y="201792"/>
                  </a:cubicBezTo>
                  <a:cubicBezTo>
                    <a:pt x="2002536" y="119972"/>
                    <a:pt x="2182082" y="57869"/>
                    <a:pt x="2367058" y="26532"/>
                  </a:cubicBezTo>
                  <a:lnTo>
                    <a:pt x="2401729" y="20721"/>
                  </a:lnTo>
                  <a:cubicBezTo>
                    <a:pt x="2413349" y="19007"/>
                    <a:pt x="2424970" y="17578"/>
                    <a:pt x="2436495" y="16054"/>
                  </a:cubicBezTo>
                  <a:lnTo>
                    <a:pt x="2471357" y="11577"/>
                  </a:lnTo>
                  <a:cubicBezTo>
                    <a:pt x="2482977" y="10149"/>
                    <a:pt x="2494598" y="9291"/>
                    <a:pt x="2506218" y="8148"/>
                  </a:cubicBezTo>
                  <a:cubicBezTo>
                    <a:pt x="2529459" y="6148"/>
                    <a:pt x="2552796" y="3957"/>
                    <a:pt x="2576036" y="3100"/>
                  </a:cubicBezTo>
                  <a:cubicBezTo>
                    <a:pt x="2599277" y="2052"/>
                    <a:pt x="2622614" y="433"/>
                    <a:pt x="2645759" y="528"/>
                  </a:cubicBezTo>
                  <a:lnTo>
                    <a:pt x="2680526" y="147"/>
                  </a:lnTo>
                  <a:cubicBezTo>
                    <a:pt x="2692146" y="-43"/>
                    <a:pt x="2703767" y="-138"/>
                    <a:pt x="2714816" y="433"/>
                  </a:cubicBezTo>
                  <a:lnTo>
                    <a:pt x="2781967" y="3195"/>
                  </a:lnTo>
                  <a:lnTo>
                    <a:pt x="2849023" y="6148"/>
                  </a:lnTo>
                  <a:cubicBezTo>
                    <a:pt x="2871407" y="7291"/>
                    <a:pt x="2893790" y="10339"/>
                    <a:pt x="2916174" y="12435"/>
                  </a:cubicBezTo>
                  <a:cubicBezTo>
                    <a:pt x="3095054" y="29675"/>
                    <a:pt x="3273362" y="66346"/>
                    <a:pt x="3444621" y="123401"/>
                  </a:cubicBezTo>
                  <a:lnTo>
                    <a:pt x="3571589" y="169788"/>
                  </a:lnTo>
                  <a:cubicBezTo>
                    <a:pt x="3582257" y="173407"/>
                    <a:pt x="3592449" y="178170"/>
                    <a:pt x="3602736" y="182551"/>
                  </a:cubicBezTo>
                  <a:lnTo>
                    <a:pt x="3633597" y="195981"/>
                  </a:lnTo>
                  <a:lnTo>
                    <a:pt x="3695319" y="222937"/>
                  </a:lnTo>
                  <a:cubicBezTo>
                    <a:pt x="3705606" y="227414"/>
                    <a:pt x="3715893" y="231891"/>
                    <a:pt x="3725799" y="237130"/>
                  </a:cubicBezTo>
                  <a:cubicBezTo>
                    <a:pt x="3730847" y="239606"/>
                    <a:pt x="3735991" y="241702"/>
                    <a:pt x="3740944" y="244368"/>
                  </a:cubicBezTo>
                  <a:cubicBezTo>
                    <a:pt x="3745802" y="247131"/>
                    <a:pt x="3750564" y="250274"/>
                    <a:pt x="3755327" y="253132"/>
                  </a:cubicBezTo>
                  <a:lnTo>
                    <a:pt x="3812381" y="288660"/>
                  </a:lnTo>
                  <a:cubicBezTo>
                    <a:pt x="3821811" y="294660"/>
                    <a:pt x="3831527" y="300185"/>
                    <a:pt x="3840575" y="306662"/>
                  </a:cubicBezTo>
                  <a:lnTo>
                    <a:pt x="3867912" y="325807"/>
                  </a:lnTo>
                  <a:lnTo>
                    <a:pt x="3922014" y="364574"/>
                  </a:lnTo>
                  <a:cubicBezTo>
                    <a:pt x="4064603" y="469730"/>
                    <a:pt x="4190619" y="589745"/>
                    <a:pt x="4307682" y="712522"/>
                  </a:cubicBezTo>
                  <a:cubicBezTo>
                    <a:pt x="4322255" y="727953"/>
                    <a:pt x="4336923" y="743288"/>
                    <a:pt x="4351592" y="758433"/>
                  </a:cubicBezTo>
                  <a:lnTo>
                    <a:pt x="4393788" y="805486"/>
                  </a:lnTo>
                  <a:lnTo>
                    <a:pt x="4436078" y="852159"/>
                  </a:lnTo>
                  <a:cubicBezTo>
                    <a:pt x="4450366" y="867589"/>
                    <a:pt x="4463320" y="883972"/>
                    <a:pt x="4477131" y="899593"/>
                  </a:cubicBezTo>
                  <a:cubicBezTo>
                    <a:pt x="4504087" y="931407"/>
                    <a:pt x="4532091" y="962458"/>
                    <a:pt x="4558189" y="994558"/>
                  </a:cubicBezTo>
                  <a:cubicBezTo>
                    <a:pt x="4571524" y="1010369"/>
                    <a:pt x="4584859" y="1026276"/>
                    <a:pt x="4598575" y="1041802"/>
                  </a:cubicBezTo>
                  <a:cubicBezTo>
                    <a:pt x="4612100" y="1057423"/>
                    <a:pt x="4626007" y="1072758"/>
                    <a:pt x="4639437" y="1088855"/>
                  </a:cubicBezTo>
                  <a:cubicBezTo>
                    <a:pt x="4694111" y="1152006"/>
                    <a:pt x="4748594" y="1215538"/>
                    <a:pt x="4800124" y="1281832"/>
                  </a:cubicBezTo>
                  <a:cubicBezTo>
                    <a:pt x="4851750" y="1348030"/>
                    <a:pt x="4899088" y="1417849"/>
                    <a:pt x="4943571" y="1489667"/>
                  </a:cubicBezTo>
                  <a:cubicBezTo>
                    <a:pt x="5032344" y="1633495"/>
                    <a:pt x="5107782" y="1787514"/>
                    <a:pt x="5163407" y="1951153"/>
                  </a:cubicBezTo>
                  <a:cubicBezTo>
                    <a:pt x="5218843" y="2114602"/>
                    <a:pt x="5251990" y="2289005"/>
                    <a:pt x="5253514" y="2466361"/>
                  </a:cubicBezTo>
                  <a:cubicBezTo>
                    <a:pt x="5254562" y="2554943"/>
                    <a:pt x="5246656" y="2644002"/>
                    <a:pt x="5231321" y="2731632"/>
                  </a:cubicBezTo>
                  <a:cubicBezTo>
                    <a:pt x="5215700" y="2819262"/>
                    <a:pt x="5191792" y="2905463"/>
                    <a:pt x="5161121" y="2988712"/>
                  </a:cubicBezTo>
                  <a:close/>
                  <a:moveTo>
                    <a:pt x="4854893" y="2877174"/>
                  </a:moveTo>
                  <a:cubicBezTo>
                    <a:pt x="4904137" y="2745062"/>
                    <a:pt x="4929950" y="2606473"/>
                    <a:pt x="4932045" y="2465789"/>
                  </a:cubicBezTo>
                  <a:cubicBezTo>
                    <a:pt x="4934331" y="2325105"/>
                    <a:pt x="4911567" y="2182516"/>
                    <a:pt x="4869371" y="2043355"/>
                  </a:cubicBezTo>
                  <a:cubicBezTo>
                    <a:pt x="4827366" y="1903909"/>
                    <a:pt x="4764596" y="1768559"/>
                    <a:pt x="4688777" y="1639210"/>
                  </a:cubicBezTo>
                  <a:cubicBezTo>
                    <a:pt x="4650963" y="1574440"/>
                    <a:pt x="4609148" y="1511575"/>
                    <a:pt x="4566285" y="1449186"/>
                  </a:cubicBezTo>
                  <a:cubicBezTo>
                    <a:pt x="4523232" y="1386892"/>
                    <a:pt x="4477608" y="1325742"/>
                    <a:pt x="4427411" y="1268211"/>
                  </a:cubicBezTo>
                  <a:cubicBezTo>
                    <a:pt x="4376261" y="1211156"/>
                    <a:pt x="4321302" y="1156197"/>
                    <a:pt x="4262819" y="1106381"/>
                  </a:cubicBezTo>
                  <a:cubicBezTo>
                    <a:pt x="4234339" y="1080473"/>
                    <a:pt x="4204335" y="1056661"/>
                    <a:pt x="4174141" y="1033134"/>
                  </a:cubicBezTo>
                  <a:cubicBezTo>
                    <a:pt x="4159091" y="1021323"/>
                    <a:pt x="4144137" y="1009417"/>
                    <a:pt x="4128992" y="997891"/>
                  </a:cubicBezTo>
                  <a:cubicBezTo>
                    <a:pt x="4113467" y="986842"/>
                    <a:pt x="4097846" y="975889"/>
                    <a:pt x="4082225" y="965125"/>
                  </a:cubicBezTo>
                  <a:cubicBezTo>
                    <a:pt x="3957542" y="877876"/>
                    <a:pt x="3824478" y="806915"/>
                    <a:pt x="3690176" y="749479"/>
                  </a:cubicBezTo>
                  <a:lnTo>
                    <a:pt x="3639598" y="728810"/>
                  </a:lnTo>
                  <a:lnTo>
                    <a:pt x="3614547" y="718237"/>
                  </a:lnTo>
                  <a:cubicBezTo>
                    <a:pt x="3606260" y="714618"/>
                    <a:pt x="3597497" y="712046"/>
                    <a:pt x="3589020" y="708998"/>
                  </a:cubicBezTo>
                  <a:lnTo>
                    <a:pt x="3538061" y="690996"/>
                  </a:lnTo>
                  <a:cubicBezTo>
                    <a:pt x="3533871" y="689472"/>
                    <a:pt x="3529584" y="688043"/>
                    <a:pt x="3525393" y="686424"/>
                  </a:cubicBezTo>
                  <a:cubicBezTo>
                    <a:pt x="3521297" y="684614"/>
                    <a:pt x="3517583" y="682233"/>
                    <a:pt x="3513582" y="680233"/>
                  </a:cubicBezTo>
                  <a:cubicBezTo>
                    <a:pt x="3505676" y="676137"/>
                    <a:pt x="3497390" y="672898"/>
                    <a:pt x="3489198" y="669565"/>
                  </a:cubicBezTo>
                  <a:lnTo>
                    <a:pt x="3439954" y="649467"/>
                  </a:lnTo>
                  <a:lnTo>
                    <a:pt x="3415379" y="639370"/>
                  </a:lnTo>
                  <a:cubicBezTo>
                    <a:pt x="3407188" y="636037"/>
                    <a:pt x="3399092" y="632417"/>
                    <a:pt x="3390614" y="629845"/>
                  </a:cubicBezTo>
                  <a:lnTo>
                    <a:pt x="3289935" y="596127"/>
                  </a:lnTo>
                  <a:cubicBezTo>
                    <a:pt x="3154490" y="555360"/>
                    <a:pt x="3014377" y="531833"/>
                    <a:pt x="2872359" y="522879"/>
                  </a:cubicBezTo>
                  <a:cubicBezTo>
                    <a:pt x="2854547" y="521832"/>
                    <a:pt x="2837021" y="519641"/>
                    <a:pt x="2819114" y="519260"/>
                  </a:cubicBezTo>
                  <a:lnTo>
                    <a:pt x="2765489" y="518593"/>
                  </a:lnTo>
                  <a:lnTo>
                    <a:pt x="2711863" y="517736"/>
                  </a:lnTo>
                  <a:cubicBezTo>
                    <a:pt x="2702814" y="517355"/>
                    <a:pt x="2694242" y="517546"/>
                    <a:pt x="2685764" y="517927"/>
                  </a:cubicBezTo>
                  <a:lnTo>
                    <a:pt x="2660142" y="518689"/>
                  </a:lnTo>
                  <a:cubicBezTo>
                    <a:pt x="2642997" y="518784"/>
                    <a:pt x="2626138" y="520498"/>
                    <a:pt x="2609183" y="521546"/>
                  </a:cubicBezTo>
                  <a:cubicBezTo>
                    <a:pt x="2592134" y="522308"/>
                    <a:pt x="2575370" y="524404"/>
                    <a:pt x="2558606" y="526118"/>
                  </a:cubicBezTo>
                  <a:cubicBezTo>
                    <a:pt x="2550224" y="526975"/>
                    <a:pt x="2541746" y="527547"/>
                    <a:pt x="2533364" y="528690"/>
                  </a:cubicBezTo>
                  <a:lnTo>
                    <a:pt x="2508314" y="532119"/>
                  </a:lnTo>
                  <a:lnTo>
                    <a:pt x="2483263" y="535548"/>
                  </a:lnTo>
                  <a:lnTo>
                    <a:pt x="2458403" y="539929"/>
                  </a:lnTo>
                  <a:cubicBezTo>
                    <a:pt x="2325910" y="563075"/>
                    <a:pt x="2197418" y="604699"/>
                    <a:pt x="2073021" y="664993"/>
                  </a:cubicBezTo>
                  <a:cubicBezTo>
                    <a:pt x="1948529" y="725000"/>
                    <a:pt x="1828705" y="803296"/>
                    <a:pt x="1711262" y="892069"/>
                  </a:cubicBezTo>
                  <a:cubicBezTo>
                    <a:pt x="1593818" y="981032"/>
                    <a:pt x="1478566" y="1080283"/>
                    <a:pt x="1361599" y="1183153"/>
                  </a:cubicBezTo>
                  <a:lnTo>
                    <a:pt x="1182338" y="1342030"/>
                  </a:lnTo>
                  <a:cubicBezTo>
                    <a:pt x="1118997" y="1397084"/>
                    <a:pt x="1055370" y="1449662"/>
                    <a:pt x="991553" y="1499859"/>
                  </a:cubicBezTo>
                  <a:cubicBezTo>
                    <a:pt x="864013" y="1600538"/>
                    <a:pt x="735521" y="1690645"/>
                    <a:pt x="616649" y="1785133"/>
                  </a:cubicBezTo>
                  <a:cubicBezTo>
                    <a:pt x="557117" y="1832376"/>
                    <a:pt x="500158" y="1880954"/>
                    <a:pt x="447580" y="1933056"/>
                  </a:cubicBezTo>
                  <a:cubicBezTo>
                    <a:pt x="395002" y="1985062"/>
                    <a:pt x="346901" y="2040688"/>
                    <a:pt x="306419" y="2101458"/>
                  </a:cubicBezTo>
                  <a:cubicBezTo>
                    <a:pt x="265652" y="2161942"/>
                    <a:pt x="232315" y="2227474"/>
                    <a:pt x="207740" y="2296720"/>
                  </a:cubicBezTo>
                  <a:cubicBezTo>
                    <a:pt x="183071" y="2365967"/>
                    <a:pt x="167164" y="2438833"/>
                    <a:pt x="159734" y="2513224"/>
                  </a:cubicBezTo>
                  <a:lnTo>
                    <a:pt x="156972" y="2541132"/>
                  </a:lnTo>
                  <a:lnTo>
                    <a:pt x="155543" y="2569231"/>
                  </a:lnTo>
                  <a:lnTo>
                    <a:pt x="154305" y="2597424"/>
                  </a:lnTo>
                  <a:cubicBezTo>
                    <a:pt x="154115" y="2606949"/>
                    <a:pt x="154305" y="2616665"/>
                    <a:pt x="154400" y="2626286"/>
                  </a:cubicBezTo>
                  <a:lnTo>
                    <a:pt x="155162" y="2684102"/>
                  </a:lnTo>
                  <a:lnTo>
                    <a:pt x="155734" y="2713058"/>
                  </a:lnTo>
                  <a:lnTo>
                    <a:pt x="156019" y="2727536"/>
                  </a:lnTo>
                  <a:lnTo>
                    <a:pt x="157163" y="2741919"/>
                  </a:lnTo>
                  <a:cubicBezTo>
                    <a:pt x="160211" y="2780400"/>
                    <a:pt x="163354" y="2818881"/>
                    <a:pt x="167450" y="2857171"/>
                  </a:cubicBezTo>
                  <a:cubicBezTo>
                    <a:pt x="172974" y="2895367"/>
                    <a:pt x="179070" y="2933467"/>
                    <a:pt x="185261" y="2971471"/>
                  </a:cubicBezTo>
                  <a:cubicBezTo>
                    <a:pt x="213741" y="3123109"/>
                    <a:pt x="262604" y="3270080"/>
                    <a:pt x="323374" y="3410288"/>
                  </a:cubicBezTo>
                  <a:cubicBezTo>
                    <a:pt x="384334" y="3550687"/>
                    <a:pt x="457772" y="3684322"/>
                    <a:pt x="539020" y="3812243"/>
                  </a:cubicBezTo>
                  <a:cubicBezTo>
                    <a:pt x="549212" y="3828245"/>
                    <a:pt x="559022" y="3844438"/>
                    <a:pt x="569405" y="3860249"/>
                  </a:cubicBezTo>
                  <a:cubicBezTo>
                    <a:pt x="580263" y="3875775"/>
                    <a:pt x="591217" y="3891301"/>
                    <a:pt x="601790" y="3906922"/>
                  </a:cubicBezTo>
                  <a:lnTo>
                    <a:pt x="633698" y="3953785"/>
                  </a:lnTo>
                  <a:lnTo>
                    <a:pt x="667417" y="3999505"/>
                  </a:lnTo>
                  <a:cubicBezTo>
                    <a:pt x="678656" y="4014745"/>
                    <a:pt x="689515" y="4030270"/>
                    <a:pt x="700564" y="4045606"/>
                  </a:cubicBezTo>
                  <a:lnTo>
                    <a:pt x="735521" y="4090373"/>
                  </a:lnTo>
                  <a:lnTo>
                    <a:pt x="770287" y="4135331"/>
                  </a:lnTo>
                  <a:cubicBezTo>
                    <a:pt x="782098" y="4150190"/>
                    <a:pt x="794766" y="4164287"/>
                    <a:pt x="806958" y="4178861"/>
                  </a:cubicBezTo>
                  <a:lnTo>
                    <a:pt x="843915" y="4222104"/>
                  </a:lnTo>
                  <a:cubicBezTo>
                    <a:pt x="856298" y="4236487"/>
                    <a:pt x="869823" y="4249822"/>
                    <a:pt x="882872" y="4263728"/>
                  </a:cubicBezTo>
                  <a:lnTo>
                    <a:pt x="922401" y="4304781"/>
                  </a:lnTo>
                  <a:lnTo>
                    <a:pt x="932307" y="4315068"/>
                  </a:lnTo>
                  <a:lnTo>
                    <a:pt x="942689" y="4324783"/>
                  </a:lnTo>
                  <a:lnTo>
                    <a:pt x="963454" y="4344310"/>
                  </a:lnTo>
                  <a:lnTo>
                    <a:pt x="1005078" y="4383362"/>
                  </a:lnTo>
                  <a:lnTo>
                    <a:pt x="1015460" y="4393173"/>
                  </a:lnTo>
                  <a:lnTo>
                    <a:pt x="1026319" y="4402412"/>
                  </a:lnTo>
                  <a:lnTo>
                    <a:pt x="1047941" y="4420986"/>
                  </a:lnTo>
                  <a:cubicBezTo>
                    <a:pt x="1076801" y="4445751"/>
                    <a:pt x="1105186" y="4471183"/>
                    <a:pt x="1135666" y="4494138"/>
                  </a:cubicBezTo>
                  <a:cubicBezTo>
                    <a:pt x="1254824" y="4589102"/>
                    <a:pt x="1383221" y="4673494"/>
                    <a:pt x="1520190" y="4741407"/>
                  </a:cubicBezTo>
                  <a:cubicBezTo>
                    <a:pt x="1657064" y="4809511"/>
                    <a:pt x="1801463" y="4862375"/>
                    <a:pt x="1949577" y="4898284"/>
                  </a:cubicBezTo>
                  <a:lnTo>
                    <a:pt x="2005298" y="4910761"/>
                  </a:lnTo>
                  <a:cubicBezTo>
                    <a:pt x="2023967" y="4914667"/>
                    <a:pt x="2042255" y="4919525"/>
                    <a:pt x="2061210" y="4922191"/>
                  </a:cubicBezTo>
                  <a:lnTo>
                    <a:pt x="2117503" y="4931336"/>
                  </a:lnTo>
                  <a:lnTo>
                    <a:pt x="2145602" y="4935907"/>
                  </a:lnTo>
                  <a:cubicBezTo>
                    <a:pt x="2154936" y="4937432"/>
                    <a:pt x="2164271" y="4939051"/>
                    <a:pt x="2173796" y="4939908"/>
                  </a:cubicBezTo>
                  <a:cubicBezTo>
                    <a:pt x="2211610" y="4943909"/>
                    <a:pt x="2249234" y="4948576"/>
                    <a:pt x="2286857" y="4952005"/>
                  </a:cubicBezTo>
                  <a:lnTo>
                    <a:pt x="2400109" y="4958482"/>
                  </a:lnTo>
                  <a:lnTo>
                    <a:pt x="2513267" y="4959815"/>
                  </a:lnTo>
                  <a:cubicBezTo>
                    <a:pt x="2532031" y="4960101"/>
                    <a:pt x="2550986" y="4958577"/>
                    <a:pt x="2569750" y="4958101"/>
                  </a:cubicBezTo>
                  <a:lnTo>
                    <a:pt x="2626043" y="4956386"/>
                  </a:lnTo>
                  <a:cubicBezTo>
                    <a:pt x="2644616" y="4956196"/>
                    <a:pt x="2663857" y="4954481"/>
                    <a:pt x="2682907" y="4953243"/>
                  </a:cubicBezTo>
                  <a:lnTo>
                    <a:pt x="2739962" y="4949433"/>
                  </a:lnTo>
                  <a:lnTo>
                    <a:pt x="2768441" y="4947814"/>
                  </a:lnTo>
                  <a:lnTo>
                    <a:pt x="2796731" y="4945052"/>
                  </a:lnTo>
                  <a:cubicBezTo>
                    <a:pt x="2815590" y="4943147"/>
                    <a:pt x="2834354" y="4941337"/>
                    <a:pt x="2853214" y="4939718"/>
                  </a:cubicBezTo>
                  <a:cubicBezTo>
                    <a:pt x="3003518" y="4924859"/>
                    <a:pt x="3150584" y="4901618"/>
                    <a:pt x="3293555" y="4866947"/>
                  </a:cubicBezTo>
                  <a:cubicBezTo>
                    <a:pt x="3436430" y="4832180"/>
                    <a:pt x="3575590" y="4786651"/>
                    <a:pt x="3709988" y="4726739"/>
                  </a:cubicBezTo>
                  <a:cubicBezTo>
                    <a:pt x="3743134" y="4711022"/>
                    <a:pt x="3776282" y="4694830"/>
                    <a:pt x="3809524" y="4678637"/>
                  </a:cubicBezTo>
                  <a:cubicBezTo>
                    <a:pt x="3841718" y="4660635"/>
                    <a:pt x="3874580" y="4643490"/>
                    <a:pt x="3906679" y="4624726"/>
                  </a:cubicBezTo>
                  <a:lnTo>
                    <a:pt x="3954018" y="4595198"/>
                  </a:lnTo>
                  <a:lnTo>
                    <a:pt x="3977735" y="4580339"/>
                  </a:lnTo>
                  <a:lnTo>
                    <a:pt x="3989546" y="4572910"/>
                  </a:lnTo>
                  <a:lnTo>
                    <a:pt x="4000976" y="4564814"/>
                  </a:lnTo>
                  <a:lnTo>
                    <a:pt x="4046982" y="4532619"/>
                  </a:lnTo>
                  <a:cubicBezTo>
                    <a:pt x="4062317" y="4521856"/>
                    <a:pt x="4077938" y="4511473"/>
                    <a:pt x="4092416" y="4499377"/>
                  </a:cubicBezTo>
                  <a:lnTo>
                    <a:pt x="4136708" y="4464325"/>
                  </a:lnTo>
                  <a:cubicBezTo>
                    <a:pt x="4151471" y="4452609"/>
                    <a:pt x="4166330" y="4440989"/>
                    <a:pt x="4180237" y="4428225"/>
                  </a:cubicBezTo>
                  <a:lnTo>
                    <a:pt x="4222718" y="4390601"/>
                  </a:lnTo>
                  <a:cubicBezTo>
                    <a:pt x="4236720" y="4377933"/>
                    <a:pt x="4251198" y="4365550"/>
                    <a:pt x="4264248" y="4352120"/>
                  </a:cubicBezTo>
                  <a:cubicBezTo>
                    <a:pt x="4318254" y="4299638"/>
                    <a:pt x="4369975" y="4245821"/>
                    <a:pt x="4413028" y="4189052"/>
                  </a:cubicBezTo>
                  <a:cubicBezTo>
                    <a:pt x="4458272" y="4132950"/>
                    <a:pt x="4492848" y="4073799"/>
                    <a:pt x="4522566" y="4011220"/>
                  </a:cubicBezTo>
                  <a:lnTo>
                    <a:pt x="4543425" y="3963500"/>
                  </a:lnTo>
                  <a:lnTo>
                    <a:pt x="4561332" y="3913208"/>
                  </a:lnTo>
                  <a:cubicBezTo>
                    <a:pt x="4567714" y="3896920"/>
                    <a:pt x="4572191" y="3878442"/>
                    <a:pt x="4577715" y="3861106"/>
                  </a:cubicBezTo>
                  <a:cubicBezTo>
                    <a:pt x="4582954" y="3843390"/>
                    <a:pt x="4588383" y="3826245"/>
                    <a:pt x="4593050" y="3807481"/>
                  </a:cubicBezTo>
                  <a:cubicBezTo>
                    <a:pt x="4631055" y="3660986"/>
                    <a:pt x="4663155" y="3500585"/>
                    <a:pt x="4706017" y="3343423"/>
                  </a:cubicBezTo>
                  <a:cubicBezTo>
                    <a:pt x="4748213" y="3185689"/>
                    <a:pt x="4798695" y="3030145"/>
                    <a:pt x="4854893" y="287717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A945EF-5283-47CA-8BC5-D58171AD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76425" y="1351535"/>
              <a:ext cx="5514403" cy="5514975"/>
            </a:xfrm>
            <a:custGeom>
              <a:avLst/>
              <a:gdLst>
                <a:gd name="connsiteX0" fmla="*/ 2757202 w 5514403"/>
                <a:gd name="connsiteY0" fmla="*/ 0 h 5514975"/>
                <a:gd name="connsiteX1" fmla="*/ 0 w 5514403"/>
                <a:gd name="connsiteY1" fmla="*/ 2757488 h 5514975"/>
                <a:gd name="connsiteX2" fmla="*/ 2757202 w 5514403"/>
                <a:gd name="connsiteY2" fmla="*/ 5514975 h 5514975"/>
                <a:gd name="connsiteX3" fmla="*/ 5514404 w 5514403"/>
                <a:gd name="connsiteY3" fmla="*/ 2757488 h 5514975"/>
                <a:gd name="connsiteX4" fmla="*/ 2757202 w 5514403"/>
                <a:gd name="connsiteY4" fmla="*/ 0 h 5514975"/>
                <a:gd name="connsiteX5" fmla="*/ 4772501 w 5514403"/>
                <a:gd name="connsiteY5" fmla="*/ 1195578 h 5514975"/>
                <a:gd name="connsiteX6" fmla="*/ 5087017 w 5514403"/>
                <a:gd name="connsiteY6" fmla="*/ 1579817 h 5514975"/>
                <a:gd name="connsiteX7" fmla="*/ 5317522 w 5514403"/>
                <a:gd name="connsiteY7" fmla="*/ 2021110 h 5514975"/>
                <a:gd name="connsiteX8" fmla="*/ 5338001 w 5514403"/>
                <a:gd name="connsiteY8" fmla="*/ 2080165 h 5514975"/>
                <a:gd name="connsiteX9" fmla="*/ 5356479 w 5514403"/>
                <a:gd name="connsiteY9" fmla="*/ 2139982 h 5514975"/>
                <a:gd name="connsiteX10" fmla="*/ 5372386 w 5514403"/>
                <a:gd name="connsiteY10" fmla="*/ 2200561 h 5514975"/>
                <a:gd name="connsiteX11" fmla="*/ 5385912 w 5514403"/>
                <a:gd name="connsiteY11" fmla="*/ 2261711 h 5514975"/>
                <a:gd name="connsiteX12" fmla="*/ 5413915 w 5514403"/>
                <a:gd name="connsiteY12" fmla="*/ 2510885 h 5514975"/>
                <a:gd name="connsiteX13" fmla="*/ 5331905 w 5514403"/>
                <a:gd name="connsiteY13" fmla="*/ 3005328 h 5514975"/>
                <a:gd name="connsiteX14" fmla="*/ 5168456 w 5514403"/>
                <a:gd name="connsiteY14" fmla="*/ 3489579 h 5514975"/>
                <a:gd name="connsiteX15" fmla="*/ 5131499 w 5514403"/>
                <a:gd name="connsiteY15" fmla="*/ 3612071 h 5514975"/>
                <a:gd name="connsiteX16" fmla="*/ 5095589 w 5514403"/>
                <a:gd name="connsiteY16" fmla="*/ 3734753 h 5514975"/>
                <a:gd name="connsiteX17" fmla="*/ 5022247 w 5514403"/>
                <a:gd name="connsiteY17" fmla="*/ 3978116 h 5514975"/>
                <a:gd name="connsiteX18" fmla="*/ 5001578 w 5514403"/>
                <a:gd name="connsiteY18" fmla="*/ 4037457 h 5514975"/>
                <a:gd name="connsiteX19" fmla="*/ 4979194 w 5514403"/>
                <a:gd name="connsiteY19" fmla="*/ 4095655 h 5514975"/>
                <a:gd name="connsiteX20" fmla="*/ 4954905 w 5514403"/>
                <a:gd name="connsiteY20" fmla="*/ 4152519 h 5514975"/>
                <a:gd name="connsiteX21" fmla="*/ 4927187 w 5514403"/>
                <a:gd name="connsiteY21" fmla="*/ 4207288 h 5514975"/>
                <a:gd name="connsiteX22" fmla="*/ 4788980 w 5514403"/>
                <a:gd name="connsiteY22" fmla="*/ 4407504 h 5514975"/>
                <a:gd name="connsiteX23" fmla="*/ 4616577 w 5514403"/>
                <a:gd name="connsiteY23" fmla="*/ 4583145 h 5514975"/>
                <a:gd name="connsiteX24" fmla="*/ 4570000 w 5514403"/>
                <a:gd name="connsiteY24" fmla="*/ 4624102 h 5514975"/>
                <a:gd name="connsiteX25" fmla="*/ 4522756 w 5514403"/>
                <a:gd name="connsiteY25" fmla="*/ 4664298 h 5514975"/>
                <a:gd name="connsiteX26" fmla="*/ 4474464 w 5514403"/>
                <a:gd name="connsiteY26" fmla="*/ 4702969 h 5514975"/>
                <a:gd name="connsiteX27" fmla="*/ 4425791 w 5514403"/>
                <a:gd name="connsiteY27" fmla="*/ 4740879 h 5514975"/>
                <a:gd name="connsiteX28" fmla="*/ 4010311 w 5514403"/>
                <a:gd name="connsiteY28" fmla="*/ 4994910 h 5514975"/>
                <a:gd name="connsiteX29" fmla="*/ 3556254 w 5514403"/>
                <a:gd name="connsiteY29" fmla="*/ 5155311 h 5514975"/>
                <a:gd name="connsiteX30" fmla="*/ 3076670 w 5514403"/>
                <a:gd name="connsiteY30" fmla="*/ 5229321 h 5514975"/>
                <a:gd name="connsiteX31" fmla="*/ 2831497 w 5514403"/>
                <a:gd name="connsiteY31" fmla="*/ 5239893 h 5514975"/>
                <a:gd name="connsiteX32" fmla="*/ 2709767 w 5514403"/>
                <a:gd name="connsiteY32" fmla="*/ 5238655 h 5514975"/>
                <a:gd name="connsiteX33" fmla="*/ 2588038 w 5514403"/>
                <a:gd name="connsiteY33" fmla="*/ 5232654 h 5514975"/>
                <a:gd name="connsiteX34" fmla="*/ 2466594 w 5514403"/>
                <a:gd name="connsiteY34" fmla="*/ 5221129 h 5514975"/>
                <a:gd name="connsiteX35" fmla="*/ 2345627 w 5514403"/>
                <a:gd name="connsiteY35" fmla="*/ 5204174 h 5514975"/>
                <a:gd name="connsiteX36" fmla="*/ 2315432 w 5514403"/>
                <a:gd name="connsiteY36" fmla="*/ 5199127 h 5514975"/>
                <a:gd name="connsiteX37" fmla="*/ 2285333 w 5514403"/>
                <a:gd name="connsiteY37" fmla="*/ 5193506 h 5514975"/>
                <a:gd name="connsiteX38" fmla="*/ 2225135 w 5514403"/>
                <a:gd name="connsiteY38" fmla="*/ 5182267 h 5514975"/>
                <a:gd name="connsiteX39" fmla="*/ 2165318 w 5514403"/>
                <a:gd name="connsiteY39" fmla="*/ 5168932 h 5514975"/>
                <a:gd name="connsiteX40" fmla="*/ 2105501 w 5514403"/>
                <a:gd name="connsiteY40" fmla="*/ 5155026 h 5514975"/>
                <a:gd name="connsiteX41" fmla="*/ 1641062 w 5514403"/>
                <a:gd name="connsiteY41" fmla="*/ 4990814 h 5514975"/>
                <a:gd name="connsiteX42" fmla="*/ 843153 w 5514403"/>
                <a:gd name="connsiteY42" fmla="*/ 4403122 h 5514975"/>
                <a:gd name="connsiteX43" fmla="*/ 548735 w 5514403"/>
                <a:gd name="connsiteY43" fmla="*/ 3998024 h 5514975"/>
                <a:gd name="connsiteX44" fmla="*/ 517398 w 5514403"/>
                <a:gd name="connsiteY44" fmla="*/ 3943731 h 5514975"/>
                <a:gd name="connsiteX45" fmla="*/ 488347 w 5514403"/>
                <a:gd name="connsiteY45" fmla="*/ 3888105 h 5514975"/>
                <a:gd name="connsiteX46" fmla="*/ 460058 w 5514403"/>
                <a:gd name="connsiteY46" fmla="*/ 3832193 h 5514975"/>
                <a:gd name="connsiteX47" fmla="*/ 446723 w 5514403"/>
                <a:gd name="connsiteY47" fmla="*/ 3803809 h 5514975"/>
                <a:gd name="connsiteX48" fmla="*/ 433959 w 5514403"/>
                <a:gd name="connsiteY48" fmla="*/ 3775139 h 5514975"/>
                <a:gd name="connsiteX49" fmla="*/ 385096 w 5514403"/>
                <a:gd name="connsiteY49" fmla="*/ 3659696 h 5514975"/>
                <a:gd name="connsiteX50" fmla="*/ 362903 w 5514403"/>
                <a:gd name="connsiteY50" fmla="*/ 3601117 h 5514975"/>
                <a:gd name="connsiteX51" fmla="*/ 352044 w 5514403"/>
                <a:gd name="connsiteY51" fmla="*/ 3571780 h 5514975"/>
                <a:gd name="connsiteX52" fmla="*/ 342424 w 5514403"/>
                <a:gd name="connsiteY52" fmla="*/ 3541966 h 5514975"/>
                <a:gd name="connsiteX53" fmla="*/ 275082 w 5514403"/>
                <a:gd name="connsiteY53" fmla="*/ 3301079 h 5514975"/>
                <a:gd name="connsiteX54" fmla="*/ 262509 w 5514403"/>
                <a:gd name="connsiteY54" fmla="*/ 3239834 h 5514975"/>
                <a:gd name="connsiteX55" fmla="*/ 256223 w 5514403"/>
                <a:gd name="connsiteY55" fmla="*/ 3209258 h 5514975"/>
                <a:gd name="connsiteX56" fmla="*/ 253079 w 5514403"/>
                <a:gd name="connsiteY56" fmla="*/ 3194018 h 5514975"/>
                <a:gd name="connsiteX57" fmla="*/ 250698 w 5514403"/>
                <a:gd name="connsiteY57" fmla="*/ 3178588 h 5514975"/>
                <a:gd name="connsiteX58" fmla="*/ 232505 w 5514403"/>
                <a:gd name="connsiteY58" fmla="*/ 3055144 h 5514975"/>
                <a:gd name="connsiteX59" fmla="*/ 220694 w 5514403"/>
                <a:gd name="connsiteY59" fmla="*/ 2931128 h 5514975"/>
                <a:gd name="connsiteX60" fmla="*/ 215551 w 5514403"/>
                <a:gd name="connsiteY60" fmla="*/ 2806732 h 5514975"/>
                <a:gd name="connsiteX61" fmla="*/ 214979 w 5514403"/>
                <a:gd name="connsiteY61" fmla="*/ 2791206 h 5514975"/>
                <a:gd name="connsiteX62" fmla="*/ 215170 w 5514403"/>
                <a:gd name="connsiteY62" fmla="*/ 2775680 h 5514975"/>
                <a:gd name="connsiteX63" fmla="*/ 215551 w 5514403"/>
                <a:gd name="connsiteY63" fmla="*/ 2744629 h 5514975"/>
                <a:gd name="connsiteX64" fmla="*/ 216313 w 5514403"/>
                <a:gd name="connsiteY64" fmla="*/ 2682526 h 5514975"/>
                <a:gd name="connsiteX65" fmla="*/ 216789 w 5514403"/>
                <a:gd name="connsiteY65" fmla="*/ 2651570 h 5514975"/>
                <a:gd name="connsiteX66" fmla="*/ 218694 w 5514403"/>
                <a:gd name="connsiteY66" fmla="*/ 2621280 h 5514975"/>
                <a:gd name="connsiteX67" fmla="*/ 220504 w 5514403"/>
                <a:gd name="connsiteY67" fmla="*/ 2591086 h 5514975"/>
                <a:gd name="connsiteX68" fmla="*/ 223647 w 5514403"/>
                <a:gd name="connsiteY68" fmla="*/ 2561082 h 5514975"/>
                <a:gd name="connsiteX69" fmla="*/ 272129 w 5514403"/>
                <a:gd name="connsiteY69" fmla="*/ 2327815 h 5514975"/>
                <a:gd name="connsiteX70" fmla="*/ 365950 w 5514403"/>
                <a:gd name="connsiteY70" fmla="*/ 2111883 h 5514975"/>
                <a:gd name="connsiteX71" fmla="*/ 500539 w 5514403"/>
                <a:gd name="connsiteY71" fmla="*/ 1916621 h 5514975"/>
                <a:gd name="connsiteX72" fmla="*/ 664083 w 5514403"/>
                <a:gd name="connsiteY72" fmla="*/ 1737836 h 5514975"/>
                <a:gd name="connsiteX73" fmla="*/ 845534 w 5514403"/>
                <a:gd name="connsiteY73" fmla="*/ 1568482 h 5514975"/>
                <a:gd name="connsiteX74" fmla="*/ 1035653 w 5514403"/>
                <a:gd name="connsiteY74" fmla="*/ 1400270 h 5514975"/>
                <a:gd name="connsiteX75" fmla="*/ 1226915 w 5514403"/>
                <a:gd name="connsiteY75" fmla="*/ 1225772 h 5514975"/>
                <a:gd name="connsiteX76" fmla="*/ 1319498 w 5514403"/>
                <a:gd name="connsiteY76" fmla="*/ 1136714 h 5514975"/>
                <a:gd name="connsiteX77" fmla="*/ 1410843 w 5514403"/>
                <a:gd name="connsiteY77" fmla="*/ 1049846 h 5514975"/>
                <a:gd name="connsiteX78" fmla="*/ 1786033 w 5514403"/>
                <a:gd name="connsiteY78" fmla="*/ 726091 h 5514975"/>
                <a:gd name="connsiteX79" fmla="*/ 2191417 w 5514403"/>
                <a:gd name="connsiteY79" fmla="*/ 471202 h 5514975"/>
                <a:gd name="connsiteX80" fmla="*/ 2633186 w 5514403"/>
                <a:gd name="connsiteY80" fmla="*/ 327755 h 5514975"/>
                <a:gd name="connsiteX81" fmla="*/ 2864358 w 5514403"/>
                <a:gd name="connsiteY81" fmla="*/ 304991 h 5514975"/>
                <a:gd name="connsiteX82" fmla="*/ 2923032 w 5514403"/>
                <a:gd name="connsiteY82" fmla="*/ 304133 h 5514975"/>
                <a:gd name="connsiteX83" fmla="*/ 2982849 w 5514403"/>
                <a:gd name="connsiteY83" fmla="*/ 304895 h 5514975"/>
                <a:gd name="connsiteX84" fmla="*/ 3042476 w 5514403"/>
                <a:gd name="connsiteY84" fmla="*/ 307467 h 5514975"/>
                <a:gd name="connsiteX85" fmla="*/ 3102007 w 5514403"/>
                <a:gd name="connsiteY85" fmla="*/ 311372 h 5514975"/>
                <a:gd name="connsiteX86" fmla="*/ 3568541 w 5514403"/>
                <a:gd name="connsiteY86" fmla="*/ 398812 h 5514975"/>
                <a:gd name="connsiteX87" fmla="*/ 4006215 w 5514403"/>
                <a:gd name="connsiteY87" fmla="*/ 588264 h 5514975"/>
                <a:gd name="connsiteX88" fmla="*/ 4211479 w 5514403"/>
                <a:gd name="connsiteY88" fmla="*/ 715709 h 5514975"/>
                <a:gd name="connsiteX89" fmla="*/ 4407504 w 5514403"/>
                <a:gd name="connsiteY89" fmla="*/ 861155 h 5514975"/>
                <a:gd name="connsiteX90" fmla="*/ 4772501 w 5514403"/>
                <a:gd name="connsiteY90" fmla="*/ 1195578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514403" h="5514975">
                  <a:moveTo>
                    <a:pt x="2757202" y="0"/>
                  </a:moveTo>
                  <a:cubicBezTo>
                    <a:pt x="1234440" y="0"/>
                    <a:pt x="0" y="1234535"/>
                    <a:pt x="0" y="2757488"/>
                  </a:cubicBezTo>
                  <a:cubicBezTo>
                    <a:pt x="0" y="4280440"/>
                    <a:pt x="1234440" y="5514975"/>
                    <a:pt x="2757202" y="5514975"/>
                  </a:cubicBezTo>
                  <a:cubicBezTo>
                    <a:pt x="4279964" y="5514975"/>
                    <a:pt x="5514404" y="4280440"/>
                    <a:pt x="5514404" y="2757488"/>
                  </a:cubicBezTo>
                  <a:cubicBezTo>
                    <a:pt x="5514404" y="1234535"/>
                    <a:pt x="4279964" y="0"/>
                    <a:pt x="2757202" y="0"/>
                  </a:cubicBezTo>
                  <a:close/>
                  <a:moveTo>
                    <a:pt x="4772501" y="1195578"/>
                  </a:moveTo>
                  <a:cubicBezTo>
                    <a:pt x="4887278" y="1314545"/>
                    <a:pt x="4993768" y="1442371"/>
                    <a:pt x="5087017" y="1579817"/>
                  </a:cubicBezTo>
                  <a:cubicBezTo>
                    <a:pt x="5180171" y="1717167"/>
                    <a:pt x="5259895" y="1864519"/>
                    <a:pt x="5317522" y="2021110"/>
                  </a:cubicBezTo>
                  <a:cubicBezTo>
                    <a:pt x="5325047" y="2040541"/>
                    <a:pt x="5331428" y="2060353"/>
                    <a:pt x="5338001" y="2080165"/>
                  </a:cubicBezTo>
                  <a:cubicBezTo>
                    <a:pt x="5344859" y="2099882"/>
                    <a:pt x="5350574" y="2119884"/>
                    <a:pt x="5356479" y="2139982"/>
                  </a:cubicBezTo>
                  <a:cubicBezTo>
                    <a:pt x="5362766" y="2159889"/>
                    <a:pt x="5367433" y="2180273"/>
                    <a:pt x="5372386" y="2200561"/>
                  </a:cubicBezTo>
                  <a:cubicBezTo>
                    <a:pt x="5377720" y="2220754"/>
                    <a:pt x="5381816" y="2241233"/>
                    <a:pt x="5385912" y="2261711"/>
                  </a:cubicBezTo>
                  <a:cubicBezTo>
                    <a:pt x="5402485" y="2343626"/>
                    <a:pt x="5412201" y="2427065"/>
                    <a:pt x="5413915" y="2510885"/>
                  </a:cubicBezTo>
                  <a:cubicBezTo>
                    <a:pt x="5417915" y="2678525"/>
                    <a:pt x="5389627" y="2847118"/>
                    <a:pt x="5331905" y="3005328"/>
                  </a:cubicBezTo>
                  <a:cubicBezTo>
                    <a:pt x="5274278" y="3165634"/>
                    <a:pt x="5218557" y="3326606"/>
                    <a:pt x="5168456" y="3489579"/>
                  </a:cubicBezTo>
                  <a:lnTo>
                    <a:pt x="5131499" y="3612071"/>
                  </a:lnTo>
                  <a:lnTo>
                    <a:pt x="5095589" y="3734753"/>
                  </a:lnTo>
                  <a:cubicBezTo>
                    <a:pt x="5072063" y="3816477"/>
                    <a:pt x="5048726" y="3898392"/>
                    <a:pt x="5022247" y="3978116"/>
                  </a:cubicBezTo>
                  <a:cubicBezTo>
                    <a:pt x="5016056" y="3998309"/>
                    <a:pt x="5008817" y="4017836"/>
                    <a:pt x="5001578" y="4037457"/>
                  </a:cubicBezTo>
                  <a:cubicBezTo>
                    <a:pt x="4994148" y="4056888"/>
                    <a:pt x="4987767" y="4076891"/>
                    <a:pt x="4979194" y="4095655"/>
                  </a:cubicBezTo>
                  <a:lnTo>
                    <a:pt x="4954905" y="4152519"/>
                  </a:lnTo>
                  <a:cubicBezTo>
                    <a:pt x="4945856" y="4170903"/>
                    <a:pt x="4936522" y="4189095"/>
                    <a:pt x="4927187" y="4207288"/>
                  </a:cubicBezTo>
                  <a:cubicBezTo>
                    <a:pt x="4887849" y="4278821"/>
                    <a:pt x="4843082" y="4346163"/>
                    <a:pt x="4788980" y="4407504"/>
                  </a:cubicBezTo>
                  <a:cubicBezTo>
                    <a:pt x="4736973" y="4469988"/>
                    <a:pt x="4677347" y="4527233"/>
                    <a:pt x="4616577" y="4583145"/>
                  </a:cubicBezTo>
                  <a:cubicBezTo>
                    <a:pt x="4601814" y="4597432"/>
                    <a:pt x="4585716" y="4610576"/>
                    <a:pt x="4570000" y="4624102"/>
                  </a:cubicBezTo>
                  <a:lnTo>
                    <a:pt x="4522756" y="4664298"/>
                  </a:lnTo>
                  <a:cubicBezTo>
                    <a:pt x="4507325" y="4678014"/>
                    <a:pt x="4490752" y="4690301"/>
                    <a:pt x="4474464" y="4702969"/>
                  </a:cubicBezTo>
                  <a:lnTo>
                    <a:pt x="4425791" y="4740879"/>
                  </a:lnTo>
                  <a:cubicBezTo>
                    <a:pt x="4294632" y="4839748"/>
                    <a:pt x="4156043" y="4925759"/>
                    <a:pt x="4010311" y="4994910"/>
                  </a:cubicBezTo>
                  <a:cubicBezTo>
                    <a:pt x="3864578" y="5063871"/>
                    <a:pt x="3712559" y="5117116"/>
                    <a:pt x="3556254" y="5155311"/>
                  </a:cubicBezTo>
                  <a:cubicBezTo>
                    <a:pt x="3399949" y="5193602"/>
                    <a:pt x="3239357" y="5217128"/>
                    <a:pt x="3076670" y="5229321"/>
                  </a:cubicBezTo>
                  <a:cubicBezTo>
                    <a:pt x="2995517" y="5235607"/>
                    <a:pt x="2913126" y="5238560"/>
                    <a:pt x="2831497" y="5239893"/>
                  </a:cubicBezTo>
                  <a:cubicBezTo>
                    <a:pt x="2790920" y="5239417"/>
                    <a:pt x="2750344" y="5239798"/>
                    <a:pt x="2709767" y="5238655"/>
                  </a:cubicBezTo>
                  <a:lnTo>
                    <a:pt x="2588038" y="5232654"/>
                  </a:lnTo>
                  <a:cubicBezTo>
                    <a:pt x="2547652" y="5228558"/>
                    <a:pt x="2507171" y="5224653"/>
                    <a:pt x="2466594" y="5221129"/>
                  </a:cubicBezTo>
                  <a:cubicBezTo>
                    <a:pt x="2426208" y="5215890"/>
                    <a:pt x="2386013" y="5209794"/>
                    <a:pt x="2345627" y="5204174"/>
                  </a:cubicBezTo>
                  <a:cubicBezTo>
                    <a:pt x="2335435" y="5203031"/>
                    <a:pt x="2325434" y="5201031"/>
                    <a:pt x="2315432" y="5199127"/>
                  </a:cubicBezTo>
                  <a:lnTo>
                    <a:pt x="2285333" y="5193506"/>
                  </a:lnTo>
                  <a:lnTo>
                    <a:pt x="2225135" y="5182267"/>
                  </a:lnTo>
                  <a:cubicBezTo>
                    <a:pt x="2204942" y="5179028"/>
                    <a:pt x="2185321" y="5173409"/>
                    <a:pt x="2165318" y="5168932"/>
                  </a:cubicBezTo>
                  <a:lnTo>
                    <a:pt x="2105501" y="5155026"/>
                  </a:lnTo>
                  <a:cubicBezTo>
                    <a:pt x="1946720" y="5115211"/>
                    <a:pt x="1790986" y="5060156"/>
                    <a:pt x="1641062" y="4990814"/>
                  </a:cubicBezTo>
                  <a:cubicBezTo>
                    <a:pt x="1341215" y="4852416"/>
                    <a:pt x="1066038" y="4652391"/>
                    <a:pt x="843153" y="4403122"/>
                  </a:cubicBezTo>
                  <a:cubicBezTo>
                    <a:pt x="731520" y="4278821"/>
                    <a:pt x="632365" y="4142899"/>
                    <a:pt x="548735" y="3998024"/>
                  </a:cubicBezTo>
                  <a:lnTo>
                    <a:pt x="517398" y="3943731"/>
                  </a:lnTo>
                  <a:cubicBezTo>
                    <a:pt x="507111" y="3925538"/>
                    <a:pt x="498062" y="3906679"/>
                    <a:pt x="488347" y="3888105"/>
                  </a:cubicBezTo>
                  <a:lnTo>
                    <a:pt x="460058" y="3832193"/>
                  </a:lnTo>
                  <a:cubicBezTo>
                    <a:pt x="455200" y="3822954"/>
                    <a:pt x="450818" y="3813429"/>
                    <a:pt x="446723" y="3803809"/>
                  </a:cubicBezTo>
                  <a:lnTo>
                    <a:pt x="433959" y="3775139"/>
                  </a:lnTo>
                  <a:cubicBezTo>
                    <a:pt x="417195" y="3736848"/>
                    <a:pt x="399098" y="3699129"/>
                    <a:pt x="385096" y="3659696"/>
                  </a:cubicBezTo>
                  <a:lnTo>
                    <a:pt x="362903" y="3601117"/>
                  </a:lnTo>
                  <a:cubicBezTo>
                    <a:pt x="359283" y="3591306"/>
                    <a:pt x="355187" y="3581686"/>
                    <a:pt x="352044" y="3571780"/>
                  </a:cubicBezTo>
                  <a:lnTo>
                    <a:pt x="342424" y="3541966"/>
                  </a:lnTo>
                  <a:cubicBezTo>
                    <a:pt x="315373" y="3463004"/>
                    <a:pt x="294132" y="3382137"/>
                    <a:pt x="275082" y="3301079"/>
                  </a:cubicBezTo>
                  <a:lnTo>
                    <a:pt x="262509" y="3239834"/>
                  </a:lnTo>
                  <a:lnTo>
                    <a:pt x="256223" y="3209258"/>
                  </a:lnTo>
                  <a:lnTo>
                    <a:pt x="253079" y="3194018"/>
                  </a:lnTo>
                  <a:lnTo>
                    <a:pt x="250698" y="3178588"/>
                  </a:lnTo>
                  <a:cubicBezTo>
                    <a:pt x="244602" y="3137440"/>
                    <a:pt x="237839" y="3096387"/>
                    <a:pt x="232505" y="3055144"/>
                  </a:cubicBezTo>
                  <a:lnTo>
                    <a:pt x="220694" y="2931128"/>
                  </a:lnTo>
                  <a:cubicBezTo>
                    <a:pt x="218599" y="2889599"/>
                    <a:pt x="217361" y="2848166"/>
                    <a:pt x="215551" y="2806732"/>
                  </a:cubicBezTo>
                  <a:lnTo>
                    <a:pt x="214979" y="2791206"/>
                  </a:lnTo>
                  <a:lnTo>
                    <a:pt x="215170" y="2775680"/>
                  </a:lnTo>
                  <a:lnTo>
                    <a:pt x="215551" y="2744629"/>
                  </a:lnTo>
                  <a:lnTo>
                    <a:pt x="216313" y="2682526"/>
                  </a:lnTo>
                  <a:cubicBezTo>
                    <a:pt x="216503" y="2672239"/>
                    <a:pt x="216408" y="2661761"/>
                    <a:pt x="216789" y="2651570"/>
                  </a:cubicBezTo>
                  <a:lnTo>
                    <a:pt x="218694" y="2621280"/>
                  </a:lnTo>
                  <a:lnTo>
                    <a:pt x="220504" y="2591086"/>
                  </a:lnTo>
                  <a:lnTo>
                    <a:pt x="223647" y="2561082"/>
                  </a:lnTo>
                  <a:cubicBezTo>
                    <a:pt x="232315" y="2481263"/>
                    <a:pt x="248222" y="2402967"/>
                    <a:pt x="272129" y="2327815"/>
                  </a:cubicBezTo>
                  <a:cubicBezTo>
                    <a:pt x="296037" y="2252663"/>
                    <a:pt x="327565" y="2180463"/>
                    <a:pt x="365950" y="2111883"/>
                  </a:cubicBezTo>
                  <a:cubicBezTo>
                    <a:pt x="404146" y="2043208"/>
                    <a:pt x="450056" y="1978438"/>
                    <a:pt x="500539" y="1916621"/>
                  </a:cubicBezTo>
                  <a:cubicBezTo>
                    <a:pt x="550736" y="1854422"/>
                    <a:pt x="606171" y="1795558"/>
                    <a:pt x="664083" y="1737836"/>
                  </a:cubicBezTo>
                  <a:cubicBezTo>
                    <a:pt x="722186" y="1680210"/>
                    <a:pt x="783241" y="1624393"/>
                    <a:pt x="845534" y="1568482"/>
                  </a:cubicBezTo>
                  <a:lnTo>
                    <a:pt x="1035653" y="1400270"/>
                  </a:lnTo>
                  <a:cubicBezTo>
                    <a:pt x="1099661" y="1343597"/>
                    <a:pt x="1163765" y="1285685"/>
                    <a:pt x="1226915" y="1225772"/>
                  </a:cubicBezTo>
                  <a:lnTo>
                    <a:pt x="1319498" y="1136714"/>
                  </a:lnTo>
                  <a:cubicBezTo>
                    <a:pt x="1349883" y="1107567"/>
                    <a:pt x="1380268" y="1078611"/>
                    <a:pt x="1410843" y="1049846"/>
                  </a:cubicBezTo>
                  <a:cubicBezTo>
                    <a:pt x="1532858" y="935069"/>
                    <a:pt x="1656779" y="825056"/>
                    <a:pt x="1786033" y="726091"/>
                  </a:cubicBezTo>
                  <a:cubicBezTo>
                    <a:pt x="1915097" y="627031"/>
                    <a:pt x="2050066" y="539877"/>
                    <a:pt x="2191417" y="471202"/>
                  </a:cubicBezTo>
                  <a:cubicBezTo>
                    <a:pt x="2332863" y="402908"/>
                    <a:pt x="2480691" y="353473"/>
                    <a:pt x="2633186" y="327755"/>
                  </a:cubicBezTo>
                  <a:cubicBezTo>
                    <a:pt x="2709386" y="314992"/>
                    <a:pt x="2786539" y="307086"/>
                    <a:pt x="2864358" y="304991"/>
                  </a:cubicBezTo>
                  <a:cubicBezTo>
                    <a:pt x="2883980" y="304800"/>
                    <a:pt x="2902934" y="303657"/>
                    <a:pt x="2923032" y="304133"/>
                  </a:cubicBezTo>
                  <a:lnTo>
                    <a:pt x="2982849" y="304895"/>
                  </a:lnTo>
                  <a:lnTo>
                    <a:pt x="3042476" y="307467"/>
                  </a:lnTo>
                  <a:cubicBezTo>
                    <a:pt x="3062383" y="308324"/>
                    <a:pt x="3082099" y="310134"/>
                    <a:pt x="3102007" y="311372"/>
                  </a:cubicBezTo>
                  <a:cubicBezTo>
                    <a:pt x="3260408" y="323850"/>
                    <a:pt x="3416903" y="352616"/>
                    <a:pt x="3568541" y="398812"/>
                  </a:cubicBezTo>
                  <a:cubicBezTo>
                    <a:pt x="3720179" y="445199"/>
                    <a:pt x="3866293" y="510159"/>
                    <a:pt x="4006215" y="588264"/>
                  </a:cubicBezTo>
                  <a:cubicBezTo>
                    <a:pt x="4076224" y="627412"/>
                    <a:pt x="4144899" y="669703"/>
                    <a:pt x="4211479" y="715709"/>
                  </a:cubicBezTo>
                  <a:cubicBezTo>
                    <a:pt x="4278630" y="761048"/>
                    <a:pt x="4343686" y="810006"/>
                    <a:pt x="4407504" y="861155"/>
                  </a:cubicBezTo>
                  <a:cubicBezTo>
                    <a:pt x="4535424" y="963073"/>
                    <a:pt x="4656868" y="1076135"/>
                    <a:pt x="4772501" y="1195578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2" descr="A group of children sitting at a table with a person standing around&#10;&#10;Description automatically generated">
            <a:extLst>
              <a:ext uri="{FF2B5EF4-FFF2-40B4-BE49-F238E27FC236}">
                <a16:creationId xmlns:a16="http://schemas.microsoft.com/office/drawing/2014/main" id="{C9ACC947-3DFA-E470-0BF2-912DF5FAB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7771" y="111783"/>
            <a:ext cx="2116589" cy="282211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3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D7A323D1-FB93-B8C0-9812-558E46A68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4344" r="20464" b="3"/>
          <a:stretch/>
        </p:blipFill>
        <p:spPr>
          <a:xfrm>
            <a:off x="20" y="6910"/>
            <a:ext cx="3282988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FC6FFFA-AB2A-4812-A998-4A53F2506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38"/>
            <a:ext cx="3343235" cy="3832799"/>
            <a:chOff x="10433" y="1938"/>
            <a:chExt cx="4457647" cy="38327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E65805-5661-43B0-87EA-AB7A8CB61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8"/>
              <a:ext cx="4403916" cy="3820281"/>
            </a:xfrm>
            <a:custGeom>
              <a:avLst/>
              <a:gdLst>
                <a:gd name="connsiteX0" fmla="*/ 3689956 w 4403916"/>
                <a:gd name="connsiteY0" fmla="*/ 0 h 3764028"/>
                <a:gd name="connsiteX1" fmla="*/ 4028939 w 4403916"/>
                <a:gd name="connsiteY1" fmla="*/ 0 h 3764028"/>
                <a:gd name="connsiteX2" fmla="*/ 4108310 w 4403916"/>
                <a:gd name="connsiteY2" fmla="*/ 114997 h 3764028"/>
                <a:gd name="connsiteX3" fmla="*/ 4317915 w 4403916"/>
                <a:gd name="connsiteY3" fmla="*/ 555006 h 3764028"/>
                <a:gd name="connsiteX4" fmla="*/ 4403828 w 4403916"/>
                <a:gd name="connsiteY4" fmla="*/ 1046236 h 3764028"/>
                <a:gd name="connsiteX5" fmla="*/ 4382668 w 4403916"/>
                <a:gd name="connsiteY5" fmla="*/ 1299162 h 3764028"/>
                <a:gd name="connsiteX6" fmla="*/ 4315735 w 4403916"/>
                <a:gd name="connsiteY6" fmla="*/ 1544277 h 3764028"/>
                <a:gd name="connsiteX7" fmla="*/ 4171337 w 4403916"/>
                <a:gd name="connsiteY7" fmla="*/ 1963761 h 3764028"/>
                <a:gd name="connsiteX8" fmla="*/ 4139187 w 4403916"/>
                <a:gd name="connsiteY8" fmla="*/ 2070198 h 3764028"/>
                <a:gd name="connsiteX9" fmla="*/ 4108128 w 4403916"/>
                <a:gd name="connsiteY9" fmla="*/ 2177998 h 3764028"/>
                <a:gd name="connsiteX10" fmla="*/ 4077250 w 4403916"/>
                <a:gd name="connsiteY10" fmla="*/ 2287888 h 3764028"/>
                <a:gd name="connsiteX11" fmla="*/ 4061448 w 4403916"/>
                <a:gd name="connsiteY11" fmla="*/ 2343649 h 3764028"/>
                <a:gd name="connsiteX12" fmla="*/ 4044374 w 4403916"/>
                <a:gd name="connsiteY12" fmla="*/ 2400591 h 3764028"/>
                <a:gd name="connsiteX13" fmla="*/ 4025939 w 4403916"/>
                <a:gd name="connsiteY13" fmla="*/ 2458259 h 3764028"/>
                <a:gd name="connsiteX14" fmla="*/ 4005596 w 4403916"/>
                <a:gd name="connsiteY14" fmla="*/ 2516565 h 3764028"/>
                <a:gd name="connsiteX15" fmla="*/ 3982800 w 4403916"/>
                <a:gd name="connsiteY15" fmla="*/ 2575233 h 3764028"/>
                <a:gd name="connsiteX16" fmla="*/ 3956101 w 4403916"/>
                <a:gd name="connsiteY16" fmla="*/ 2633628 h 3764028"/>
                <a:gd name="connsiteX17" fmla="*/ 3821782 w 4403916"/>
                <a:gd name="connsiteY17" fmla="*/ 2851680 h 3764028"/>
                <a:gd name="connsiteX18" fmla="*/ 3660763 w 4403916"/>
                <a:gd name="connsiteY18" fmla="*/ 3038310 h 3764028"/>
                <a:gd name="connsiteX19" fmla="*/ 3618442 w 4403916"/>
                <a:gd name="connsiteY19" fmla="*/ 3081447 h 3764028"/>
                <a:gd name="connsiteX20" fmla="*/ 3575667 w 4403916"/>
                <a:gd name="connsiteY20" fmla="*/ 3124131 h 3764028"/>
                <a:gd name="connsiteX21" fmla="*/ 3531621 w 4403916"/>
                <a:gd name="connsiteY21" fmla="*/ 3165816 h 3764028"/>
                <a:gd name="connsiteX22" fmla="*/ 3487030 w 4403916"/>
                <a:gd name="connsiteY22" fmla="*/ 3207138 h 3764028"/>
                <a:gd name="connsiteX23" fmla="*/ 3441167 w 4403916"/>
                <a:gd name="connsiteY23" fmla="*/ 3247279 h 3764028"/>
                <a:gd name="connsiteX24" fmla="*/ 3394578 w 4403916"/>
                <a:gd name="connsiteY24" fmla="*/ 3286966 h 3764028"/>
                <a:gd name="connsiteX25" fmla="*/ 3382862 w 4403916"/>
                <a:gd name="connsiteY25" fmla="*/ 3296865 h 3764028"/>
                <a:gd name="connsiteX26" fmla="*/ 3370693 w 4403916"/>
                <a:gd name="connsiteY26" fmla="*/ 3306310 h 3764028"/>
                <a:gd name="connsiteX27" fmla="*/ 3346354 w 4403916"/>
                <a:gd name="connsiteY27" fmla="*/ 3325109 h 3764028"/>
                <a:gd name="connsiteX28" fmla="*/ 3297586 w 4403916"/>
                <a:gd name="connsiteY28" fmla="*/ 3362799 h 3764028"/>
                <a:gd name="connsiteX29" fmla="*/ 3196234 w 4403916"/>
                <a:gd name="connsiteY29" fmla="*/ 3433999 h 3764028"/>
                <a:gd name="connsiteX30" fmla="*/ 3090250 w 4403916"/>
                <a:gd name="connsiteY30" fmla="*/ 3499297 h 3764028"/>
                <a:gd name="connsiteX31" fmla="*/ 2628717 w 4403916"/>
                <a:gd name="connsiteY31" fmla="*/ 3690013 h 3764028"/>
                <a:gd name="connsiteX32" fmla="*/ 2139758 w 4403916"/>
                <a:gd name="connsiteY32" fmla="*/ 3761758 h 3764028"/>
                <a:gd name="connsiteX33" fmla="*/ 2078638 w 4403916"/>
                <a:gd name="connsiteY33" fmla="*/ 3763392 h 3764028"/>
                <a:gd name="connsiteX34" fmla="*/ 2048123 w 4403916"/>
                <a:gd name="connsiteY34" fmla="*/ 3764028 h 3764028"/>
                <a:gd name="connsiteX35" fmla="*/ 2017699 w 4403916"/>
                <a:gd name="connsiteY35" fmla="*/ 3763574 h 3764028"/>
                <a:gd name="connsiteX36" fmla="*/ 1956943 w 4403916"/>
                <a:gd name="connsiteY36" fmla="*/ 3762121 h 3764028"/>
                <a:gd name="connsiteX37" fmla="*/ 1896005 w 4403916"/>
                <a:gd name="connsiteY37" fmla="*/ 3759488 h 3764028"/>
                <a:gd name="connsiteX38" fmla="*/ 1773311 w 4403916"/>
                <a:gd name="connsiteY38" fmla="*/ 3749497 h 3764028"/>
                <a:gd name="connsiteX39" fmla="*/ 1651434 w 4403916"/>
                <a:gd name="connsiteY39" fmla="*/ 3733423 h 3764028"/>
                <a:gd name="connsiteX40" fmla="*/ 1530829 w 4403916"/>
                <a:gd name="connsiteY40" fmla="*/ 3711173 h 3764028"/>
                <a:gd name="connsiteX41" fmla="*/ 1411677 w 4403916"/>
                <a:gd name="connsiteY41" fmla="*/ 3683655 h 3764028"/>
                <a:gd name="connsiteX42" fmla="*/ 1294251 w 4403916"/>
                <a:gd name="connsiteY42" fmla="*/ 3650961 h 3764028"/>
                <a:gd name="connsiteX43" fmla="*/ 1236219 w 4403916"/>
                <a:gd name="connsiteY43" fmla="*/ 3632707 h 3764028"/>
                <a:gd name="connsiteX44" fmla="*/ 1178550 w 4403916"/>
                <a:gd name="connsiteY44" fmla="*/ 3613817 h 3764028"/>
                <a:gd name="connsiteX45" fmla="*/ 735362 w 4403916"/>
                <a:gd name="connsiteY45" fmla="*/ 3422375 h 3764028"/>
                <a:gd name="connsiteX46" fmla="*/ 329228 w 4403916"/>
                <a:gd name="connsiteY46" fmla="*/ 3165635 h 3764028"/>
                <a:gd name="connsiteX47" fmla="*/ 235414 w 4403916"/>
                <a:gd name="connsiteY47" fmla="*/ 3090529 h 3764028"/>
                <a:gd name="connsiteX48" fmla="*/ 145506 w 4403916"/>
                <a:gd name="connsiteY48" fmla="*/ 3010882 h 3764028"/>
                <a:gd name="connsiteX49" fmla="*/ 123437 w 4403916"/>
                <a:gd name="connsiteY49" fmla="*/ 2990539 h 3764028"/>
                <a:gd name="connsiteX50" fmla="*/ 112357 w 4403916"/>
                <a:gd name="connsiteY50" fmla="*/ 2980368 h 3764028"/>
                <a:gd name="connsiteX51" fmla="*/ 101731 w 4403916"/>
                <a:gd name="connsiteY51" fmla="*/ 2969742 h 3764028"/>
                <a:gd name="connsiteX52" fmla="*/ 59411 w 4403916"/>
                <a:gd name="connsiteY52" fmla="*/ 2927148 h 3764028"/>
                <a:gd name="connsiteX53" fmla="*/ 17180 w 4403916"/>
                <a:gd name="connsiteY53" fmla="*/ 2884374 h 3764028"/>
                <a:gd name="connsiteX54" fmla="*/ 0 w 4403916"/>
                <a:gd name="connsiteY54" fmla="*/ 2865736 h 3764028"/>
                <a:gd name="connsiteX55" fmla="*/ 0 w 4403916"/>
                <a:gd name="connsiteY55" fmla="*/ 2465769 h 3764028"/>
                <a:gd name="connsiteX56" fmla="*/ 31167 w 4403916"/>
                <a:gd name="connsiteY56" fmla="*/ 2508028 h 3764028"/>
                <a:gd name="connsiteX57" fmla="*/ 62771 w 4403916"/>
                <a:gd name="connsiteY57" fmla="*/ 2551984 h 3764028"/>
                <a:gd name="connsiteX58" fmla="*/ 96101 w 4403916"/>
                <a:gd name="connsiteY58" fmla="*/ 2594667 h 3764028"/>
                <a:gd name="connsiteX59" fmla="*/ 129249 w 4403916"/>
                <a:gd name="connsiteY59" fmla="*/ 2637533 h 3764028"/>
                <a:gd name="connsiteX60" fmla="*/ 164214 w 4403916"/>
                <a:gd name="connsiteY60" fmla="*/ 2679037 h 3764028"/>
                <a:gd name="connsiteX61" fmla="*/ 199451 w 4403916"/>
                <a:gd name="connsiteY61" fmla="*/ 2720268 h 3764028"/>
                <a:gd name="connsiteX62" fmla="*/ 236595 w 4403916"/>
                <a:gd name="connsiteY62" fmla="*/ 2759954 h 3764028"/>
                <a:gd name="connsiteX63" fmla="*/ 274284 w 4403916"/>
                <a:gd name="connsiteY63" fmla="*/ 2799097 h 3764028"/>
                <a:gd name="connsiteX64" fmla="*/ 283729 w 4403916"/>
                <a:gd name="connsiteY64" fmla="*/ 2808905 h 3764028"/>
                <a:gd name="connsiteX65" fmla="*/ 293628 w 4403916"/>
                <a:gd name="connsiteY65" fmla="*/ 2818168 h 3764028"/>
                <a:gd name="connsiteX66" fmla="*/ 313426 w 4403916"/>
                <a:gd name="connsiteY66" fmla="*/ 2836786 h 3764028"/>
                <a:gd name="connsiteX67" fmla="*/ 353113 w 4403916"/>
                <a:gd name="connsiteY67" fmla="*/ 2874021 h 3764028"/>
                <a:gd name="connsiteX68" fmla="*/ 363012 w 4403916"/>
                <a:gd name="connsiteY68" fmla="*/ 2883375 h 3764028"/>
                <a:gd name="connsiteX69" fmla="*/ 373366 w 4403916"/>
                <a:gd name="connsiteY69" fmla="*/ 2892184 h 3764028"/>
                <a:gd name="connsiteX70" fmla="*/ 393981 w 4403916"/>
                <a:gd name="connsiteY70" fmla="*/ 2909894 h 3764028"/>
                <a:gd name="connsiteX71" fmla="*/ 477624 w 4403916"/>
                <a:gd name="connsiteY71" fmla="*/ 2979641 h 3764028"/>
                <a:gd name="connsiteX72" fmla="*/ 844252 w 4403916"/>
                <a:gd name="connsiteY72" fmla="*/ 3215402 h 3764028"/>
                <a:gd name="connsiteX73" fmla="*/ 1253655 w 4403916"/>
                <a:gd name="connsiteY73" fmla="*/ 3364978 h 3764028"/>
                <a:gd name="connsiteX74" fmla="*/ 1306783 w 4403916"/>
                <a:gd name="connsiteY74" fmla="*/ 3376875 h 3764028"/>
                <a:gd name="connsiteX75" fmla="*/ 1360093 w 4403916"/>
                <a:gd name="connsiteY75" fmla="*/ 3387773 h 3764028"/>
                <a:gd name="connsiteX76" fmla="*/ 1413766 w 4403916"/>
                <a:gd name="connsiteY76" fmla="*/ 3396492 h 3764028"/>
                <a:gd name="connsiteX77" fmla="*/ 1440558 w 4403916"/>
                <a:gd name="connsiteY77" fmla="*/ 3400850 h 3764028"/>
                <a:gd name="connsiteX78" fmla="*/ 1467439 w 4403916"/>
                <a:gd name="connsiteY78" fmla="*/ 3404665 h 3764028"/>
                <a:gd name="connsiteX79" fmla="*/ 1575239 w 4403916"/>
                <a:gd name="connsiteY79" fmla="*/ 3416199 h 3764028"/>
                <a:gd name="connsiteX80" fmla="*/ 1683220 w 4403916"/>
                <a:gd name="connsiteY80" fmla="*/ 3422375 h 3764028"/>
                <a:gd name="connsiteX81" fmla="*/ 1791112 w 4403916"/>
                <a:gd name="connsiteY81" fmla="*/ 3423646 h 3764028"/>
                <a:gd name="connsiteX82" fmla="*/ 1844966 w 4403916"/>
                <a:gd name="connsiteY82" fmla="*/ 3422012 h 3764028"/>
                <a:gd name="connsiteX83" fmla="*/ 1898639 w 4403916"/>
                <a:gd name="connsiteY83" fmla="*/ 3420376 h 3764028"/>
                <a:gd name="connsiteX84" fmla="*/ 1952857 w 4403916"/>
                <a:gd name="connsiteY84" fmla="*/ 3417380 h 3764028"/>
                <a:gd name="connsiteX85" fmla="*/ 2007256 w 4403916"/>
                <a:gd name="connsiteY85" fmla="*/ 3413747 h 3764028"/>
                <a:gd name="connsiteX86" fmla="*/ 2034410 w 4403916"/>
                <a:gd name="connsiteY86" fmla="*/ 3412203 h 3764028"/>
                <a:gd name="connsiteX87" fmla="*/ 2061383 w 4403916"/>
                <a:gd name="connsiteY87" fmla="*/ 3409570 h 3764028"/>
                <a:gd name="connsiteX88" fmla="*/ 2115238 w 4403916"/>
                <a:gd name="connsiteY88" fmla="*/ 3404484 h 3764028"/>
                <a:gd name="connsiteX89" fmla="*/ 2535085 w 4403916"/>
                <a:gd name="connsiteY89" fmla="*/ 3335100 h 3764028"/>
                <a:gd name="connsiteX90" fmla="*/ 2932138 w 4403916"/>
                <a:gd name="connsiteY90" fmla="*/ 3201417 h 3764028"/>
                <a:gd name="connsiteX91" fmla="*/ 3027041 w 4403916"/>
                <a:gd name="connsiteY91" fmla="*/ 3155554 h 3764028"/>
                <a:gd name="connsiteX92" fmla="*/ 3119675 w 4403916"/>
                <a:gd name="connsiteY92" fmla="*/ 3104152 h 3764028"/>
                <a:gd name="connsiteX93" fmla="*/ 3164810 w 4403916"/>
                <a:gd name="connsiteY93" fmla="*/ 3075998 h 3764028"/>
                <a:gd name="connsiteX94" fmla="*/ 3187424 w 4403916"/>
                <a:gd name="connsiteY94" fmla="*/ 3061830 h 3764028"/>
                <a:gd name="connsiteX95" fmla="*/ 3198685 w 4403916"/>
                <a:gd name="connsiteY95" fmla="*/ 3054747 h 3764028"/>
                <a:gd name="connsiteX96" fmla="*/ 3209583 w 4403916"/>
                <a:gd name="connsiteY96" fmla="*/ 3047028 h 3764028"/>
                <a:gd name="connsiteX97" fmla="*/ 3253448 w 4403916"/>
                <a:gd name="connsiteY97" fmla="*/ 3016331 h 3764028"/>
                <a:gd name="connsiteX98" fmla="*/ 3296767 w 4403916"/>
                <a:gd name="connsiteY98" fmla="*/ 2984636 h 3764028"/>
                <a:gd name="connsiteX99" fmla="*/ 3338998 w 4403916"/>
                <a:gd name="connsiteY99" fmla="*/ 2951216 h 3764028"/>
                <a:gd name="connsiteX100" fmla="*/ 3380501 w 4403916"/>
                <a:gd name="connsiteY100" fmla="*/ 2916796 h 3764028"/>
                <a:gd name="connsiteX101" fmla="*/ 3421005 w 4403916"/>
                <a:gd name="connsiteY101" fmla="*/ 2880923 h 3764028"/>
                <a:gd name="connsiteX102" fmla="*/ 3460602 w 4403916"/>
                <a:gd name="connsiteY102" fmla="*/ 2844233 h 3764028"/>
                <a:gd name="connsiteX103" fmla="*/ 3602458 w 4403916"/>
                <a:gd name="connsiteY103" fmla="*/ 2688754 h 3764028"/>
                <a:gd name="connsiteX104" fmla="*/ 3706899 w 4403916"/>
                <a:gd name="connsiteY104" fmla="*/ 2519198 h 3764028"/>
                <a:gd name="connsiteX105" fmla="*/ 3726787 w 4403916"/>
                <a:gd name="connsiteY105" fmla="*/ 2473699 h 3764028"/>
                <a:gd name="connsiteX106" fmla="*/ 3743860 w 4403916"/>
                <a:gd name="connsiteY106" fmla="*/ 2425747 h 3764028"/>
                <a:gd name="connsiteX107" fmla="*/ 3759481 w 4403916"/>
                <a:gd name="connsiteY107" fmla="*/ 2376070 h 3764028"/>
                <a:gd name="connsiteX108" fmla="*/ 3774102 w 4403916"/>
                <a:gd name="connsiteY108" fmla="*/ 2324941 h 3764028"/>
                <a:gd name="connsiteX109" fmla="*/ 3881812 w 4403916"/>
                <a:gd name="connsiteY109" fmla="*/ 1882480 h 3764028"/>
                <a:gd name="connsiteX110" fmla="*/ 4023759 w 4403916"/>
                <a:gd name="connsiteY110" fmla="*/ 1437930 h 3764028"/>
                <a:gd name="connsiteX111" fmla="*/ 4097321 w 4403916"/>
                <a:gd name="connsiteY111" fmla="*/ 1045691 h 3764028"/>
                <a:gd name="connsiteX112" fmla="*/ 4037563 w 4403916"/>
                <a:gd name="connsiteY112" fmla="*/ 642917 h 3764028"/>
                <a:gd name="connsiteX113" fmla="*/ 3865374 w 4403916"/>
                <a:gd name="connsiteY113" fmla="*/ 257581 h 3764028"/>
                <a:gd name="connsiteX114" fmla="*/ 3748583 w 4403916"/>
                <a:gd name="connsiteY114" fmla="*/ 76400 h 3764028"/>
                <a:gd name="connsiteX115" fmla="*/ 0 w 4403916"/>
                <a:gd name="connsiteY115" fmla="*/ 0 h 3764028"/>
                <a:gd name="connsiteX116" fmla="*/ 490974 w 4403916"/>
                <a:gd name="connsiteY116" fmla="*/ 0 h 3764028"/>
                <a:gd name="connsiteX117" fmla="*/ 340218 w 4403916"/>
                <a:gd name="connsiteY117" fmla="*/ 124715 h 3764028"/>
                <a:gd name="connsiteX118" fmla="*/ 158390 w 4403916"/>
                <a:gd name="connsiteY118" fmla="*/ 262927 h 3764028"/>
                <a:gd name="connsiteX119" fmla="*/ 0 w 4403916"/>
                <a:gd name="connsiteY119" fmla="*/ 383581 h 37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403916" h="3764028">
                  <a:moveTo>
                    <a:pt x="3689956" y="0"/>
                  </a:moveTo>
                  <a:lnTo>
                    <a:pt x="4028939" y="0"/>
                  </a:lnTo>
                  <a:lnTo>
                    <a:pt x="4108310" y="114997"/>
                  </a:lnTo>
                  <a:cubicBezTo>
                    <a:pt x="4192952" y="252132"/>
                    <a:pt x="4264879" y="398983"/>
                    <a:pt x="4317915" y="555006"/>
                  </a:cubicBezTo>
                  <a:cubicBezTo>
                    <a:pt x="4370771" y="710848"/>
                    <a:pt x="4402375" y="877134"/>
                    <a:pt x="4403828" y="1046236"/>
                  </a:cubicBezTo>
                  <a:cubicBezTo>
                    <a:pt x="4404828" y="1130696"/>
                    <a:pt x="4397290" y="1215610"/>
                    <a:pt x="4382668" y="1299162"/>
                  </a:cubicBezTo>
                  <a:cubicBezTo>
                    <a:pt x="4367774" y="1382713"/>
                    <a:pt x="4344979" y="1464903"/>
                    <a:pt x="4315735" y="1544277"/>
                  </a:cubicBezTo>
                  <a:cubicBezTo>
                    <a:pt x="4264697" y="1683409"/>
                    <a:pt x="4215111" y="1822540"/>
                    <a:pt x="4171337" y="1963761"/>
                  </a:cubicBezTo>
                  <a:lnTo>
                    <a:pt x="4139187" y="2070198"/>
                  </a:lnTo>
                  <a:lnTo>
                    <a:pt x="4108128" y="2177998"/>
                  </a:lnTo>
                  <a:lnTo>
                    <a:pt x="4077250" y="2287888"/>
                  </a:lnTo>
                  <a:lnTo>
                    <a:pt x="4061448" y="2343649"/>
                  </a:lnTo>
                  <a:lnTo>
                    <a:pt x="4044374" y="2400591"/>
                  </a:lnTo>
                  <a:cubicBezTo>
                    <a:pt x="4039107" y="2419391"/>
                    <a:pt x="4032296" y="2439007"/>
                    <a:pt x="4025939" y="2458259"/>
                  </a:cubicBezTo>
                  <a:cubicBezTo>
                    <a:pt x="4019218" y="2477695"/>
                    <a:pt x="4013769" y="2496857"/>
                    <a:pt x="4005596" y="2516565"/>
                  </a:cubicBezTo>
                  <a:lnTo>
                    <a:pt x="3982800" y="2575233"/>
                  </a:lnTo>
                  <a:cubicBezTo>
                    <a:pt x="3974264" y="2594758"/>
                    <a:pt x="3965091" y="2614193"/>
                    <a:pt x="3956101" y="2633628"/>
                  </a:cubicBezTo>
                  <a:cubicBezTo>
                    <a:pt x="3918502" y="2710550"/>
                    <a:pt x="3873547" y="2785837"/>
                    <a:pt x="3821782" y="2851680"/>
                  </a:cubicBezTo>
                  <a:cubicBezTo>
                    <a:pt x="3771469" y="2919429"/>
                    <a:pt x="3716071" y="2979460"/>
                    <a:pt x="3660763" y="3038310"/>
                  </a:cubicBezTo>
                  <a:cubicBezTo>
                    <a:pt x="3647231" y="3053475"/>
                    <a:pt x="3632700" y="3067279"/>
                    <a:pt x="3618442" y="3081447"/>
                  </a:cubicBezTo>
                  <a:lnTo>
                    <a:pt x="3575667" y="3124131"/>
                  </a:lnTo>
                  <a:cubicBezTo>
                    <a:pt x="3561682" y="3138662"/>
                    <a:pt x="3546515" y="3152013"/>
                    <a:pt x="3531621" y="3165816"/>
                  </a:cubicBezTo>
                  <a:lnTo>
                    <a:pt x="3487030" y="3207138"/>
                  </a:lnTo>
                  <a:cubicBezTo>
                    <a:pt x="3472408" y="3221124"/>
                    <a:pt x="3456515" y="3234020"/>
                    <a:pt x="3441167" y="3247279"/>
                  </a:cubicBezTo>
                  <a:lnTo>
                    <a:pt x="3394578" y="3286966"/>
                  </a:lnTo>
                  <a:lnTo>
                    <a:pt x="3382862" y="3296865"/>
                  </a:lnTo>
                  <a:lnTo>
                    <a:pt x="3370693" y="3306310"/>
                  </a:lnTo>
                  <a:lnTo>
                    <a:pt x="3346354" y="3325109"/>
                  </a:lnTo>
                  <a:lnTo>
                    <a:pt x="3297586" y="3362799"/>
                  </a:lnTo>
                  <a:cubicBezTo>
                    <a:pt x="3264528" y="3387228"/>
                    <a:pt x="3230108" y="3410205"/>
                    <a:pt x="3196234" y="3433999"/>
                  </a:cubicBezTo>
                  <a:cubicBezTo>
                    <a:pt x="3161268" y="3456068"/>
                    <a:pt x="3125850" y="3477863"/>
                    <a:pt x="3090250" y="3499297"/>
                  </a:cubicBezTo>
                  <a:cubicBezTo>
                    <a:pt x="2946123" y="3582485"/>
                    <a:pt x="2789736" y="3647146"/>
                    <a:pt x="2628717" y="3690013"/>
                  </a:cubicBezTo>
                  <a:cubicBezTo>
                    <a:pt x="2467698" y="3733060"/>
                    <a:pt x="2302775" y="3755582"/>
                    <a:pt x="2139758" y="3761758"/>
                  </a:cubicBezTo>
                  <a:lnTo>
                    <a:pt x="2078638" y="3763392"/>
                  </a:lnTo>
                  <a:lnTo>
                    <a:pt x="2048123" y="3764028"/>
                  </a:lnTo>
                  <a:lnTo>
                    <a:pt x="2017699" y="3763574"/>
                  </a:lnTo>
                  <a:lnTo>
                    <a:pt x="1956943" y="3762121"/>
                  </a:lnTo>
                  <a:cubicBezTo>
                    <a:pt x="1936691" y="3761577"/>
                    <a:pt x="1916620" y="3761395"/>
                    <a:pt x="1896005" y="3759488"/>
                  </a:cubicBezTo>
                  <a:cubicBezTo>
                    <a:pt x="1854955" y="3756400"/>
                    <a:pt x="1814088" y="3753947"/>
                    <a:pt x="1773311" y="3749497"/>
                  </a:cubicBezTo>
                  <a:lnTo>
                    <a:pt x="1651434" y="3733423"/>
                  </a:lnTo>
                  <a:lnTo>
                    <a:pt x="1530829" y="3711173"/>
                  </a:lnTo>
                  <a:cubicBezTo>
                    <a:pt x="1490960" y="3702273"/>
                    <a:pt x="1451274" y="3692737"/>
                    <a:pt x="1411677" y="3683655"/>
                  </a:cubicBezTo>
                  <a:cubicBezTo>
                    <a:pt x="1372263" y="3673756"/>
                    <a:pt x="1333302" y="3661678"/>
                    <a:pt x="1294251" y="3650961"/>
                  </a:cubicBezTo>
                  <a:cubicBezTo>
                    <a:pt x="1274634" y="3645966"/>
                    <a:pt x="1255562" y="3638883"/>
                    <a:pt x="1236219" y="3632707"/>
                  </a:cubicBezTo>
                  <a:lnTo>
                    <a:pt x="1178550" y="3613817"/>
                  </a:lnTo>
                  <a:cubicBezTo>
                    <a:pt x="1025523" y="3561324"/>
                    <a:pt x="877309" y="3497299"/>
                    <a:pt x="735362" y="3422375"/>
                  </a:cubicBezTo>
                  <a:cubicBezTo>
                    <a:pt x="593506" y="3347359"/>
                    <a:pt x="456827" y="3262627"/>
                    <a:pt x="329228" y="3165635"/>
                  </a:cubicBezTo>
                  <a:cubicBezTo>
                    <a:pt x="296716" y="3142204"/>
                    <a:pt x="266292" y="3116049"/>
                    <a:pt x="235414" y="3090529"/>
                  </a:cubicBezTo>
                  <a:cubicBezTo>
                    <a:pt x="203992" y="3065555"/>
                    <a:pt x="175021" y="3037946"/>
                    <a:pt x="145506" y="3010882"/>
                  </a:cubicBezTo>
                  <a:lnTo>
                    <a:pt x="123437" y="2990539"/>
                  </a:lnTo>
                  <a:lnTo>
                    <a:pt x="112357" y="2980368"/>
                  </a:lnTo>
                  <a:lnTo>
                    <a:pt x="101731" y="2969742"/>
                  </a:lnTo>
                  <a:lnTo>
                    <a:pt x="59411" y="2927148"/>
                  </a:lnTo>
                  <a:cubicBezTo>
                    <a:pt x="45425" y="2912800"/>
                    <a:pt x="30713" y="2899268"/>
                    <a:pt x="17180" y="2884374"/>
                  </a:cubicBezTo>
                  <a:lnTo>
                    <a:pt x="0" y="2865736"/>
                  </a:lnTo>
                  <a:lnTo>
                    <a:pt x="0" y="2465769"/>
                  </a:lnTo>
                  <a:lnTo>
                    <a:pt x="31167" y="2508028"/>
                  </a:lnTo>
                  <a:cubicBezTo>
                    <a:pt x="41883" y="2522559"/>
                    <a:pt x="52236" y="2537361"/>
                    <a:pt x="62771" y="2551984"/>
                  </a:cubicBezTo>
                  <a:lnTo>
                    <a:pt x="96101" y="2594667"/>
                  </a:lnTo>
                  <a:lnTo>
                    <a:pt x="129249" y="2637533"/>
                  </a:lnTo>
                  <a:cubicBezTo>
                    <a:pt x="140511" y="2651700"/>
                    <a:pt x="152589" y="2665141"/>
                    <a:pt x="164214" y="2679037"/>
                  </a:cubicBezTo>
                  <a:lnTo>
                    <a:pt x="199451" y="2720268"/>
                  </a:lnTo>
                  <a:cubicBezTo>
                    <a:pt x="211257" y="2733981"/>
                    <a:pt x="224153" y="2746696"/>
                    <a:pt x="236595" y="2759954"/>
                  </a:cubicBezTo>
                  <a:lnTo>
                    <a:pt x="274284" y="2799097"/>
                  </a:lnTo>
                  <a:lnTo>
                    <a:pt x="283729" y="2808905"/>
                  </a:lnTo>
                  <a:lnTo>
                    <a:pt x="293628" y="2818168"/>
                  </a:lnTo>
                  <a:lnTo>
                    <a:pt x="313426" y="2836786"/>
                  </a:lnTo>
                  <a:lnTo>
                    <a:pt x="353113" y="2874021"/>
                  </a:lnTo>
                  <a:lnTo>
                    <a:pt x="363012" y="2883375"/>
                  </a:lnTo>
                  <a:lnTo>
                    <a:pt x="373366" y="2892184"/>
                  </a:lnTo>
                  <a:lnTo>
                    <a:pt x="393981" y="2909894"/>
                  </a:lnTo>
                  <a:cubicBezTo>
                    <a:pt x="421498" y="2933506"/>
                    <a:pt x="448562" y="2957755"/>
                    <a:pt x="477624" y="2979641"/>
                  </a:cubicBezTo>
                  <a:cubicBezTo>
                    <a:pt x="591236" y="3070186"/>
                    <a:pt x="713658" y="3150650"/>
                    <a:pt x="844252" y="3215402"/>
                  </a:cubicBezTo>
                  <a:cubicBezTo>
                    <a:pt x="974756" y="3280337"/>
                    <a:pt x="1112435" y="3330741"/>
                    <a:pt x="1253655" y="3364978"/>
                  </a:cubicBezTo>
                  <a:lnTo>
                    <a:pt x="1306783" y="3376875"/>
                  </a:lnTo>
                  <a:cubicBezTo>
                    <a:pt x="1324583" y="3380599"/>
                    <a:pt x="1342020" y="3385231"/>
                    <a:pt x="1360093" y="3387773"/>
                  </a:cubicBezTo>
                  <a:lnTo>
                    <a:pt x="1413766" y="3396492"/>
                  </a:lnTo>
                  <a:lnTo>
                    <a:pt x="1440558" y="3400850"/>
                  </a:lnTo>
                  <a:cubicBezTo>
                    <a:pt x="1449457" y="3402304"/>
                    <a:pt x="1458358" y="3403848"/>
                    <a:pt x="1467439" y="3404665"/>
                  </a:cubicBezTo>
                  <a:cubicBezTo>
                    <a:pt x="1503494" y="3408480"/>
                    <a:pt x="1539367" y="3412930"/>
                    <a:pt x="1575239" y="3416199"/>
                  </a:cubicBezTo>
                  <a:lnTo>
                    <a:pt x="1683220" y="3422375"/>
                  </a:lnTo>
                  <a:lnTo>
                    <a:pt x="1791112" y="3423646"/>
                  </a:lnTo>
                  <a:cubicBezTo>
                    <a:pt x="1809002" y="3423918"/>
                    <a:pt x="1827075" y="3422465"/>
                    <a:pt x="1844966" y="3422012"/>
                  </a:cubicBezTo>
                  <a:lnTo>
                    <a:pt x="1898639" y="3420376"/>
                  </a:lnTo>
                  <a:cubicBezTo>
                    <a:pt x="1916348" y="3420195"/>
                    <a:pt x="1934693" y="3418560"/>
                    <a:pt x="1952857" y="3417380"/>
                  </a:cubicBezTo>
                  <a:lnTo>
                    <a:pt x="2007256" y="3413747"/>
                  </a:lnTo>
                  <a:lnTo>
                    <a:pt x="2034410" y="3412203"/>
                  </a:lnTo>
                  <a:lnTo>
                    <a:pt x="2061383" y="3409570"/>
                  </a:lnTo>
                  <a:cubicBezTo>
                    <a:pt x="2079365" y="3407753"/>
                    <a:pt x="2097255" y="3406028"/>
                    <a:pt x="2115238" y="3404484"/>
                  </a:cubicBezTo>
                  <a:cubicBezTo>
                    <a:pt x="2258546" y="3390317"/>
                    <a:pt x="2398768" y="3368157"/>
                    <a:pt x="2535085" y="3335100"/>
                  </a:cubicBezTo>
                  <a:cubicBezTo>
                    <a:pt x="2671311" y="3301951"/>
                    <a:pt x="2803994" y="3258541"/>
                    <a:pt x="2932138" y="3201417"/>
                  </a:cubicBezTo>
                  <a:cubicBezTo>
                    <a:pt x="2963741" y="3186432"/>
                    <a:pt x="2995346" y="3170993"/>
                    <a:pt x="3027041" y="3155554"/>
                  </a:cubicBezTo>
                  <a:cubicBezTo>
                    <a:pt x="3057737" y="3138390"/>
                    <a:pt x="3089069" y="3122042"/>
                    <a:pt x="3119675" y="3104152"/>
                  </a:cubicBezTo>
                  <a:lnTo>
                    <a:pt x="3164810" y="3075998"/>
                  </a:lnTo>
                  <a:lnTo>
                    <a:pt x="3187424" y="3061830"/>
                  </a:lnTo>
                  <a:lnTo>
                    <a:pt x="3198685" y="3054747"/>
                  </a:lnTo>
                  <a:lnTo>
                    <a:pt x="3209583" y="3047028"/>
                  </a:lnTo>
                  <a:lnTo>
                    <a:pt x="3253448" y="3016331"/>
                  </a:lnTo>
                  <a:cubicBezTo>
                    <a:pt x="3268069" y="3006069"/>
                    <a:pt x="3282963" y="2996169"/>
                    <a:pt x="3296767" y="2984636"/>
                  </a:cubicBezTo>
                  <a:lnTo>
                    <a:pt x="3338998" y="2951216"/>
                  </a:lnTo>
                  <a:cubicBezTo>
                    <a:pt x="3353074" y="2940045"/>
                    <a:pt x="3367242" y="2928966"/>
                    <a:pt x="3380501" y="2916796"/>
                  </a:cubicBezTo>
                  <a:lnTo>
                    <a:pt x="3421005" y="2880923"/>
                  </a:lnTo>
                  <a:cubicBezTo>
                    <a:pt x="3434356" y="2868844"/>
                    <a:pt x="3448160" y="2857038"/>
                    <a:pt x="3460602" y="2844233"/>
                  </a:cubicBezTo>
                  <a:cubicBezTo>
                    <a:pt x="3512095" y="2794193"/>
                    <a:pt x="3561409" y="2742881"/>
                    <a:pt x="3602458" y="2688754"/>
                  </a:cubicBezTo>
                  <a:cubicBezTo>
                    <a:pt x="3645597" y="2635263"/>
                    <a:pt x="3678564" y="2578865"/>
                    <a:pt x="3706899" y="2519198"/>
                  </a:cubicBezTo>
                  <a:lnTo>
                    <a:pt x="3726787" y="2473699"/>
                  </a:lnTo>
                  <a:lnTo>
                    <a:pt x="3743860" y="2425747"/>
                  </a:lnTo>
                  <a:cubicBezTo>
                    <a:pt x="3749945" y="2410217"/>
                    <a:pt x="3754214" y="2392599"/>
                    <a:pt x="3759481" y="2376070"/>
                  </a:cubicBezTo>
                  <a:cubicBezTo>
                    <a:pt x="3764476" y="2359179"/>
                    <a:pt x="3769652" y="2342832"/>
                    <a:pt x="3774102" y="2324941"/>
                  </a:cubicBezTo>
                  <a:cubicBezTo>
                    <a:pt x="3810339" y="2185264"/>
                    <a:pt x="3840945" y="2032328"/>
                    <a:pt x="3881812" y="1882480"/>
                  </a:cubicBezTo>
                  <a:cubicBezTo>
                    <a:pt x="3922044" y="1732087"/>
                    <a:pt x="3970177" y="1583782"/>
                    <a:pt x="4023759" y="1437930"/>
                  </a:cubicBezTo>
                  <a:cubicBezTo>
                    <a:pt x="4070711" y="1311967"/>
                    <a:pt x="4095323" y="1179828"/>
                    <a:pt x="4097321" y="1045691"/>
                  </a:cubicBezTo>
                  <a:cubicBezTo>
                    <a:pt x="4099500" y="911554"/>
                    <a:pt x="4077796" y="775601"/>
                    <a:pt x="4037563" y="642917"/>
                  </a:cubicBezTo>
                  <a:cubicBezTo>
                    <a:pt x="3997513" y="509961"/>
                    <a:pt x="3937665" y="380910"/>
                    <a:pt x="3865374" y="257581"/>
                  </a:cubicBezTo>
                  <a:cubicBezTo>
                    <a:pt x="3829320" y="195825"/>
                    <a:pt x="3789451" y="135886"/>
                    <a:pt x="3748583" y="76400"/>
                  </a:cubicBezTo>
                  <a:close/>
                  <a:moveTo>
                    <a:pt x="0" y="0"/>
                  </a:moveTo>
                  <a:lnTo>
                    <a:pt x="490974" y="0"/>
                  </a:lnTo>
                  <a:lnTo>
                    <a:pt x="340218" y="124715"/>
                  </a:lnTo>
                  <a:cubicBezTo>
                    <a:pt x="279415" y="172712"/>
                    <a:pt x="218386" y="218189"/>
                    <a:pt x="158390" y="262927"/>
                  </a:cubicBezTo>
                  <a:lnTo>
                    <a:pt x="0" y="38358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3B73FA-DD70-4019-916A-C6CBE0FB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39" cy="3770876"/>
            </a:xfrm>
            <a:custGeom>
              <a:avLst/>
              <a:gdLst>
                <a:gd name="connsiteX0" fmla="*/ 3380673 w 4389739"/>
                <a:gd name="connsiteY0" fmla="*/ 0 h 3715351"/>
                <a:gd name="connsiteX1" fmla="*/ 4063068 w 4389739"/>
                <a:gd name="connsiteY1" fmla="*/ 0 h 3715351"/>
                <a:gd name="connsiteX2" fmla="*/ 4090590 w 4389739"/>
                <a:gd name="connsiteY2" fmla="*/ 40479 h 3715351"/>
                <a:gd name="connsiteX3" fmla="*/ 4304021 w 4389739"/>
                <a:gd name="connsiteY3" fmla="*/ 1470170 h 3715351"/>
                <a:gd name="connsiteX4" fmla="*/ 3646869 w 4389739"/>
                <a:gd name="connsiteY4" fmla="*/ 3036312 h 3715351"/>
                <a:gd name="connsiteX5" fmla="*/ 1927337 w 4389739"/>
                <a:gd name="connsiteY5" fmla="*/ 3715351 h 3715351"/>
                <a:gd name="connsiteX6" fmla="*/ 112084 w 4389739"/>
                <a:gd name="connsiteY6" fmla="*/ 2970651 h 3715351"/>
                <a:gd name="connsiteX7" fmla="*/ 0 w 4389739"/>
                <a:gd name="connsiteY7" fmla="*/ 2848883 h 3715351"/>
                <a:gd name="connsiteX8" fmla="*/ 0 w 4389739"/>
                <a:gd name="connsiteY8" fmla="*/ 1794217 h 3715351"/>
                <a:gd name="connsiteX9" fmla="*/ 50420 w 4389739"/>
                <a:gd name="connsiteY9" fmla="*/ 1930977 h 3715351"/>
                <a:gd name="connsiteX10" fmla="*/ 494879 w 4389739"/>
                <a:gd name="connsiteY10" fmla="*/ 2582861 h 3715351"/>
                <a:gd name="connsiteX11" fmla="*/ 1927428 w 4389739"/>
                <a:gd name="connsiteY11" fmla="*/ 3170539 h 3715351"/>
                <a:gd name="connsiteX12" fmla="*/ 3261622 w 4389739"/>
                <a:gd name="connsiteY12" fmla="*/ 2651065 h 3715351"/>
                <a:gd name="connsiteX13" fmla="*/ 3451249 w 4389739"/>
                <a:gd name="connsiteY13" fmla="*/ 2406495 h 3715351"/>
                <a:gd name="connsiteX14" fmla="*/ 3548513 w 4389739"/>
                <a:gd name="connsiteY14" fmla="*/ 2087000 h 3715351"/>
                <a:gd name="connsiteX15" fmla="*/ 3792812 w 4389739"/>
                <a:gd name="connsiteY15" fmla="*/ 1281544 h 3715351"/>
                <a:gd name="connsiteX16" fmla="*/ 3785001 w 4389739"/>
                <a:gd name="connsiteY16" fmla="*/ 655451 h 3715351"/>
                <a:gd name="connsiteX17" fmla="*/ 3400209 w 4389739"/>
                <a:gd name="connsiteY17" fmla="*/ 20912 h 3715351"/>
                <a:gd name="connsiteX18" fmla="*/ 0 w 4389739"/>
                <a:gd name="connsiteY18" fmla="*/ 0 h 3715351"/>
                <a:gd name="connsiteX19" fmla="*/ 740721 w 4389739"/>
                <a:gd name="connsiteY19" fmla="*/ 0 h 3715351"/>
                <a:gd name="connsiteX20" fmla="*/ 713748 w 4389739"/>
                <a:gd name="connsiteY20" fmla="*/ 26542 h 3715351"/>
                <a:gd name="connsiteX21" fmla="*/ 429308 w 4389739"/>
                <a:gd name="connsiteY21" fmla="*/ 295360 h 3715351"/>
                <a:gd name="connsiteX22" fmla="*/ 10006 w 4389739"/>
                <a:gd name="connsiteY22" fmla="*/ 732645 h 3715351"/>
                <a:gd name="connsiteX23" fmla="*/ 0 w 4389739"/>
                <a:gd name="connsiteY23" fmla="*/ 749563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89739" h="3715351">
                  <a:moveTo>
                    <a:pt x="3380673" y="0"/>
                  </a:moveTo>
                  <a:lnTo>
                    <a:pt x="4063068" y="0"/>
                  </a:lnTo>
                  <a:lnTo>
                    <a:pt x="4090590" y="40479"/>
                  </a:lnTo>
                  <a:cubicBezTo>
                    <a:pt x="4344157" y="451833"/>
                    <a:pt x="4493920" y="955714"/>
                    <a:pt x="4304021" y="1470170"/>
                  </a:cubicBezTo>
                  <a:cubicBezTo>
                    <a:pt x="3964456" y="2390148"/>
                    <a:pt x="4114577" y="2568603"/>
                    <a:pt x="3646869" y="3036312"/>
                  </a:cubicBezTo>
                  <a:cubicBezTo>
                    <a:pt x="3179069" y="3504020"/>
                    <a:pt x="2641069" y="3715351"/>
                    <a:pt x="1927337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3"/>
                  </a:lnTo>
                  <a:lnTo>
                    <a:pt x="0" y="1794217"/>
                  </a:lnTo>
                  <a:lnTo>
                    <a:pt x="50420" y="1930977"/>
                  </a:lnTo>
                  <a:cubicBezTo>
                    <a:pt x="154859" y="2175638"/>
                    <a:pt x="304435" y="2394961"/>
                    <a:pt x="494879" y="2582861"/>
                  </a:cubicBezTo>
                  <a:cubicBezTo>
                    <a:pt x="878944" y="2961842"/>
                    <a:pt x="1387702" y="3170539"/>
                    <a:pt x="1927428" y="3170539"/>
                  </a:cubicBezTo>
                  <a:cubicBezTo>
                    <a:pt x="2498486" y="3170539"/>
                    <a:pt x="2897536" y="3015151"/>
                    <a:pt x="3261622" y="2651065"/>
                  </a:cubicBezTo>
                  <a:cubicBezTo>
                    <a:pt x="3384679" y="2528008"/>
                    <a:pt x="3426547" y="2458352"/>
                    <a:pt x="3451249" y="2406495"/>
                  </a:cubicBezTo>
                  <a:cubicBezTo>
                    <a:pt x="3487303" y="2330845"/>
                    <a:pt x="3513004" y="2228584"/>
                    <a:pt x="3548513" y="2087000"/>
                  </a:cubicBezTo>
                  <a:cubicBezTo>
                    <a:pt x="3596102" y="1897556"/>
                    <a:pt x="3661309" y="1638000"/>
                    <a:pt x="3792812" y="1281544"/>
                  </a:cubicBezTo>
                  <a:cubicBezTo>
                    <a:pt x="3864739" y="1086651"/>
                    <a:pt x="3862196" y="881858"/>
                    <a:pt x="3785001" y="655451"/>
                  </a:cubicBezTo>
                  <a:cubicBezTo>
                    <a:pt x="3714346" y="448296"/>
                    <a:pt x="3581298" y="228882"/>
                    <a:pt x="3400209" y="20912"/>
                  </a:cubicBezTo>
                  <a:close/>
                  <a:moveTo>
                    <a:pt x="0" y="0"/>
                  </a:moveTo>
                  <a:lnTo>
                    <a:pt x="740721" y="0"/>
                  </a:lnTo>
                  <a:lnTo>
                    <a:pt x="713748" y="26542"/>
                  </a:lnTo>
                  <a:cubicBezTo>
                    <a:pt x="616755" y="123534"/>
                    <a:pt x="521488" y="210901"/>
                    <a:pt x="429308" y="295360"/>
                  </a:cubicBezTo>
                  <a:cubicBezTo>
                    <a:pt x="256302" y="453928"/>
                    <a:pt x="106908" y="590789"/>
                    <a:pt x="10006" y="732645"/>
                  </a:cubicBezTo>
                  <a:lnTo>
                    <a:pt x="0" y="74956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276733-3A2F-427C-B871-7F5A43825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01" cy="3770876"/>
            </a:xfrm>
            <a:custGeom>
              <a:avLst/>
              <a:gdLst>
                <a:gd name="connsiteX0" fmla="*/ 3499929 w 4389701"/>
                <a:gd name="connsiteY0" fmla="*/ 0 h 3715351"/>
                <a:gd name="connsiteX1" fmla="*/ 4063056 w 4389701"/>
                <a:gd name="connsiteY1" fmla="*/ 0 h 3715351"/>
                <a:gd name="connsiteX2" fmla="*/ 4090576 w 4389701"/>
                <a:gd name="connsiteY2" fmla="*/ 40479 h 3715351"/>
                <a:gd name="connsiteX3" fmla="*/ 4304020 w 4389701"/>
                <a:gd name="connsiteY3" fmla="*/ 1470170 h 3715351"/>
                <a:gd name="connsiteX4" fmla="*/ 3646868 w 4389701"/>
                <a:gd name="connsiteY4" fmla="*/ 3036312 h 3715351"/>
                <a:gd name="connsiteX5" fmla="*/ 1927336 w 4389701"/>
                <a:gd name="connsiteY5" fmla="*/ 3715351 h 3715351"/>
                <a:gd name="connsiteX6" fmla="*/ 112084 w 4389701"/>
                <a:gd name="connsiteY6" fmla="*/ 2970651 h 3715351"/>
                <a:gd name="connsiteX7" fmla="*/ 0 w 4389701"/>
                <a:gd name="connsiteY7" fmla="*/ 2848884 h 3715351"/>
                <a:gd name="connsiteX8" fmla="*/ 0 w 4389701"/>
                <a:gd name="connsiteY8" fmla="*/ 2034844 h 3715351"/>
                <a:gd name="connsiteX9" fmla="*/ 57349 w 4389701"/>
                <a:gd name="connsiteY9" fmla="*/ 2152995 h 3715351"/>
                <a:gd name="connsiteX10" fmla="*/ 430943 w 4389701"/>
                <a:gd name="connsiteY10" fmla="*/ 2647251 h 3715351"/>
                <a:gd name="connsiteX11" fmla="*/ 1927336 w 4389701"/>
                <a:gd name="connsiteY11" fmla="*/ 3261084 h 3715351"/>
                <a:gd name="connsiteX12" fmla="*/ 2712723 w 4389701"/>
                <a:gd name="connsiteY12" fmla="*/ 3128673 h 3715351"/>
                <a:gd name="connsiteX13" fmla="*/ 3325739 w 4389701"/>
                <a:gd name="connsiteY13" fmla="*/ 2715091 h 3715351"/>
                <a:gd name="connsiteX14" fmla="*/ 3533165 w 4389701"/>
                <a:gd name="connsiteY14" fmla="*/ 2445455 h 3715351"/>
                <a:gd name="connsiteX15" fmla="*/ 3636606 w 4389701"/>
                <a:gd name="connsiteY15" fmla="*/ 2108978 h 3715351"/>
                <a:gd name="connsiteX16" fmla="*/ 3877997 w 4389701"/>
                <a:gd name="connsiteY16" fmla="*/ 1312875 h 3715351"/>
                <a:gd name="connsiteX17" fmla="*/ 3871005 w 4389701"/>
                <a:gd name="connsiteY17" fmla="*/ 626026 h 3715351"/>
                <a:gd name="connsiteX18" fmla="*/ 3600818 w 4389701"/>
                <a:gd name="connsiteY18" fmla="*/ 125805 h 3715351"/>
                <a:gd name="connsiteX19" fmla="*/ 0 w 4389701"/>
                <a:gd name="connsiteY19" fmla="*/ 0 h 3715351"/>
                <a:gd name="connsiteX20" fmla="*/ 610148 w 4389701"/>
                <a:gd name="connsiteY20" fmla="*/ 0 h 3715351"/>
                <a:gd name="connsiteX21" fmla="*/ 507071 w 4389701"/>
                <a:gd name="connsiteY21" fmla="*/ 99503 h 3715351"/>
                <a:gd name="connsiteX22" fmla="*/ 367825 w 4389701"/>
                <a:gd name="connsiteY22" fmla="*/ 228156 h 3715351"/>
                <a:gd name="connsiteX23" fmla="*/ 21000 w 4389701"/>
                <a:gd name="connsiteY23" fmla="*/ 569708 h 3715351"/>
                <a:gd name="connsiteX24" fmla="*/ 0 w 4389701"/>
                <a:gd name="connsiteY24" fmla="*/ 596889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89701" h="3715351">
                  <a:moveTo>
                    <a:pt x="3499929" y="0"/>
                  </a:moveTo>
                  <a:lnTo>
                    <a:pt x="4063056" y="0"/>
                  </a:lnTo>
                  <a:lnTo>
                    <a:pt x="4090576" y="40479"/>
                  </a:lnTo>
                  <a:cubicBezTo>
                    <a:pt x="4344122" y="451833"/>
                    <a:pt x="4493851" y="955714"/>
                    <a:pt x="4304020" y="1470170"/>
                  </a:cubicBezTo>
                  <a:cubicBezTo>
                    <a:pt x="3964455" y="2390148"/>
                    <a:pt x="4114576" y="2568603"/>
                    <a:pt x="3646868" y="3036312"/>
                  </a:cubicBezTo>
                  <a:cubicBezTo>
                    <a:pt x="3179069" y="3504020"/>
                    <a:pt x="2641068" y="3715351"/>
                    <a:pt x="1927336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4"/>
                  </a:lnTo>
                  <a:lnTo>
                    <a:pt x="0" y="2034844"/>
                  </a:lnTo>
                  <a:lnTo>
                    <a:pt x="57349" y="2152995"/>
                  </a:lnTo>
                  <a:cubicBezTo>
                    <a:pt x="156619" y="2334426"/>
                    <a:pt x="281776" y="2500059"/>
                    <a:pt x="430943" y="2647251"/>
                  </a:cubicBezTo>
                  <a:cubicBezTo>
                    <a:pt x="832174" y="3043032"/>
                    <a:pt x="1363635" y="3261084"/>
                    <a:pt x="1927336" y="3261084"/>
                  </a:cubicBezTo>
                  <a:cubicBezTo>
                    <a:pt x="2229848" y="3261084"/>
                    <a:pt x="2486770" y="3217764"/>
                    <a:pt x="2712723" y="3128673"/>
                  </a:cubicBezTo>
                  <a:cubicBezTo>
                    <a:pt x="2934316" y="3041306"/>
                    <a:pt x="3134841" y="2905989"/>
                    <a:pt x="3325739" y="2715091"/>
                  </a:cubicBezTo>
                  <a:cubicBezTo>
                    <a:pt x="3458513" y="2582408"/>
                    <a:pt x="3505103" y="2504305"/>
                    <a:pt x="3533165" y="2445455"/>
                  </a:cubicBezTo>
                  <a:cubicBezTo>
                    <a:pt x="3573124" y="2361631"/>
                    <a:pt x="3599734" y="2255648"/>
                    <a:pt x="3636606" y="2108978"/>
                  </a:cubicBezTo>
                  <a:cubicBezTo>
                    <a:pt x="3683649" y="1921532"/>
                    <a:pt x="3748129" y="1664701"/>
                    <a:pt x="3877997" y="1312875"/>
                  </a:cubicBezTo>
                  <a:cubicBezTo>
                    <a:pt x="3957462" y="1097549"/>
                    <a:pt x="3955192" y="872957"/>
                    <a:pt x="3871005" y="626026"/>
                  </a:cubicBezTo>
                  <a:cubicBezTo>
                    <a:pt x="3815220" y="462351"/>
                    <a:pt x="3723064" y="292137"/>
                    <a:pt x="3600818" y="125805"/>
                  </a:cubicBezTo>
                  <a:close/>
                  <a:moveTo>
                    <a:pt x="0" y="0"/>
                  </a:moveTo>
                  <a:lnTo>
                    <a:pt x="610148" y="0"/>
                  </a:lnTo>
                  <a:lnTo>
                    <a:pt x="507071" y="99503"/>
                  </a:lnTo>
                  <a:cubicBezTo>
                    <a:pt x="460050" y="143606"/>
                    <a:pt x="413552" y="186244"/>
                    <a:pt x="367825" y="228156"/>
                  </a:cubicBezTo>
                  <a:cubicBezTo>
                    <a:pt x="234937" y="349874"/>
                    <a:pt x="115689" y="459178"/>
                    <a:pt x="21000" y="569708"/>
                  </a:cubicBezTo>
                  <a:lnTo>
                    <a:pt x="0" y="5968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A30C11-CB65-4FFA-A60D-499BF0DCD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6910"/>
              <a:ext cx="4457647" cy="3827827"/>
            </a:xfrm>
            <a:custGeom>
              <a:avLst/>
              <a:gdLst>
                <a:gd name="connsiteX0" fmla="*/ 4035886 w 4457647"/>
                <a:gd name="connsiteY0" fmla="*/ 0 h 3827827"/>
                <a:gd name="connsiteX1" fmla="*/ 4194172 w 4457647"/>
                <a:gd name="connsiteY1" fmla="*/ 0 h 3827827"/>
                <a:gd name="connsiteX2" fmla="*/ 4245692 w 4457647"/>
                <a:gd name="connsiteY2" fmla="*/ 106223 h 3827827"/>
                <a:gd name="connsiteX3" fmla="*/ 4457647 w 4457647"/>
                <a:gd name="connsiteY3" fmla="*/ 1148970 h 3827827"/>
                <a:gd name="connsiteX4" fmla="*/ 1760496 w 4457647"/>
                <a:gd name="connsiteY4" fmla="*/ 3827827 h 3827827"/>
                <a:gd name="connsiteX5" fmla="*/ 44857 w 4457647"/>
                <a:gd name="connsiteY5" fmla="*/ 3216117 h 3827827"/>
                <a:gd name="connsiteX6" fmla="*/ 0 w 4457647"/>
                <a:gd name="connsiteY6" fmla="*/ 3175626 h 3827827"/>
                <a:gd name="connsiteX7" fmla="*/ 0 w 4457647"/>
                <a:gd name="connsiteY7" fmla="*/ 2859397 h 3827827"/>
                <a:gd name="connsiteX8" fmla="*/ 60826 w 4457647"/>
                <a:gd name="connsiteY8" fmla="*/ 2920142 h 3827827"/>
                <a:gd name="connsiteX9" fmla="*/ 668665 w 4457647"/>
                <a:gd name="connsiteY9" fmla="*/ 3318613 h 3827827"/>
                <a:gd name="connsiteX10" fmla="*/ 1122989 w 4457647"/>
                <a:gd name="connsiteY10" fmla="*/ 3478142 h 3827827"/>
                <a:gd name="connsiteX11" fmla="*/ 1181503 w 4457647"/>
                <a:gd name="connsiteY11" fmla="*/ 3491652 h 3827827"/>
                <a:gd name="connsiteX12" fmla="*/ 1240017 w 4457647"/>
                <a:gd name="connsiteY12" fmla="*/ 3504606 h 3827827"/>
                <a:gd name="connsiteX13" fmla="*/ 1298904 w 4457647"/>
                <a:gd name="connsiteY13" fmla="*/ 3515525 h 3827827"/>
                <a:gd name="connsiteX14" fmla="*/ 1328347 w 4457647"/>
                <a:gd name="connsiteY14" fmla="*/ 3520986 h 3827827"/>
                <a:gd name="connsiteX15" fmla="*/ 1357885 w 4457647"/>
                <a:gd name="connsiteY15" fmla="*/ 3525889 h 3827827"/>
                <a:gd name="connsiteX16" fmla="*/ 1476217 w 4457647"/>
                <a:gd name="connsiteY16" fmla="*/ 3542361 h 3827827"/>
                <a:gd name="connsiteX17" fmla="*/ 1595016 w 4457647"/>
                <a:gd name="connsiteY17" fmla="*/ 3553556 h 3827827"/>
                <a:gd name="connsiteX18" fmla="*/ 1714094 w 4457647"/>
                <a:gd name="connsiteY18" fmla="*/ 3559387 h 3827827"/>
                <a:gd name="connsiteX19" fmla="*/ 1833172 w 4457647"/>
                <a:gd name="connsiteY19" fmla="*/ 3560589 h 3827827"/>
                <a:gd name="connsiteX20" fmla="*/ 2073006 w 4457647"/>
                <a:gd name="connsiteY20" fmla="*/ 3550318 h 3827827"/>
                <a:gd name="connsiteX21" fmla="*/ 2542145 w 4457647"/>
                <a:gd name="connsiteY21" fmla="*/ 3478419 h 3827827"/>
                <a:gd name="connsiteX22" fmla="*/ 2986313 w 4457647"/>
                <a:gd name="connsiteY22" fmla="*/ 3322592 h 3827827"/>
                <a:gd name="connsiteX23" fmla="*/ 3392744 w 4457647"/>
                <a:gd name="connsiteY23" fmla="*/ 3075804 h 3827827"/>
                <a:gd name="connsiteX24" fmla="*/ 3440357 w 4457647"/>
                <a:gd name="connsiteY24" fmla="*/ 3038976 h 3827827"/>
                <a:gd name="connsiteX25" fmla="*/ 3487597 w 4457647"/>
                <a:gd name="connsiteY25" fmla="*/ 3001407 h 3827827"/>
                <a:gd name="connsiteX26" fmla="*/ 3533812 w 4457647"/>
                <a:gd name="connsiteY26" fmla="*/ 2962357 h 3827827"/>
                <a:gd name="connsiteX27" fmla="*/ 3579375 w 4457647"/>
                <a:gd name="connsiteY27" fmla="*/ 2922568 h 3827827"/>
                <a:gd name="connsiteX28" fmla="*/ 3748023 w 4457647"/>
                <a:gd name="connsiteY28" fmla="*/ 2751936 h 3827827"/>
                <a:gd name="connsiteX29" fmla="*/ 3883220 w 4457647"/>
                <a:gd name="connsiteY29" fmla="*/ 2557428 h 3827827"/>
                <a:gd name="connsiteX30" fmla="*/ 3910334 w 4457647"/>
                <a:gd name="connsiteY30" fmla="*/ 2504221 h 3827827"/>
                <a:gd name="connsiteX31" fmla="*/ 3934094 w 4457647"/>
                <a:gd name="connsiteY31" fmla="*/ 2448979 h 3827827"/>
                <a:gd name="connsiteX32" fmla="*/ 3955991 w 4457647"/>
                <a:gd name="connsiteY32" fmla="*/ 2392440 h 3827827"/>
                <a:gd name="connsiteX33" fmla="*/ 3976209 w 4457647"/>
                <a:gd name="connsiteY33" fmla="*/ 2334792 h 3827827"/>
                <a:gd name="connsiteX34" fmla="*/ 4047954 w 4457647"/>
                <a:gd name="connsiteY34" fmla="*/ 2098368 h 3827827"/>
                <a:gd name="connsiteX35" fmla="*/ 4083082 w 4457647"/>
                <a:gd name="connsiteY35" fmla="*/ 1979185 h 3827827"/>
                <a:gd name="connsiteX36" fmla="*/ 4119234 w 4457647"/>
                <a:gd name="connsiteY36" fmla="*/ 1860185 h 3827827"/>
                <a:gd name="connsiteX37" fmla="*/ 4279124 w 4457647"/>
                <a:gd name="connsiteY37" fmla="*/ 1389742 h 3827827"/>
                <a:gd name="connsiteX38" fmla="*/ 4359347 w 4457647"/>
                <a:gd name="connsiteY38" fmla="*/ 909398 h 3827827"/>
                <a:gd name="connsiteX39" fmla="*/ 4331954 w 4457647"/>
                <a:gd name="connsiteY39" fmla="*/ 667330 h 3827827"/>
                <a:gd name="connsiteX40" fmla="*/ 4318723 w 4457647"/>
                <a:gd name="connsiteY40" fmla="*/ 607924 h 3827827"/>
                <a:gd name="connsiteX41" fmla="*/ 4303162 w 4457647"/>
                <a:gd name="connsiteY41" fmla="*/ 549072 h 3827827"/>
                <a:gd name="connsiteX42" fmla="*/ 4285087 w 4457647"/>
                <a:gd name="connsiteY42" fmla="*/ 490961 h 3827827"/>
                <a:gd name="connsiteX43" fmla="*/ 4265053 w 4457647"/>
                <a:gd name="connsiteY43" fmla="*/ 433589 h 3827827"/>
                <a:gd name="connsiteX44" fmla="*/ 4039569 w 4457647"/>
                <a:gd name="connsiteY44" fmla="*/ 4880 h 38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57647" h="3827827">
                  <a:moveTo>
                    <a:pt x="4035886" y="0"/>
                  </a:moveTo>
                  <a:lnTo>
                    <a:pt x="4194172" y="0"/>
                  </a:lnTo>
                  <a:lnTo>
                    <a:pt x="4245692" y="106223"/>
                  </a:lnTo>
                  <a:cubicBezTo>
                    <a:pt x="4382175" y="426719"/>
                    <a:pt x="4457647" y="779088"/>
                    <a:pt x="4457647" y="1148970"/>
                  </a:cubicBezTo>
                  <a:cubicBezTo>
                    <a:pt x="4457647" y="2628495"/>
                    <a:pt x="3250092" y="3827827"/>
                    <a:pt x="1760496" y="3827827"/>
                  </a:cubicBezTo>
                  <a:cubicBezTo>
                    <a:pt x="1108797" y="3827827"/>
                    <a:pt x="511083" y="3598267"/>
                    <a:pt x="44857" y="3216117"/>
                  </a:cubicBezTo>
                  <a:lnTo>
                    <a:pt x="0" y="3175626"/>
                  </a:lnTo>
                  <a:lnTo>
                    <a:pt x="0" y="2859397"/>
                  </a:lnTo>
                  <a:lnTo>
                    <a:pt x="60826" y="2920142"/>
                  </a:lnTo>
                  <a:cubicBezTo>
                    <a:pt x="242264" y="3083259"/>
                    <a:pt x="448677" y="3217775"/>
                    <a:pt x="668665" y="3318613"/>
                  </a:cubicBezTo>
                  <a:cubicBezTo>
                    <a:pt x="815323" y="3385977"/>
                    <a:pt x="967666" y="3439462"/>
                    <a:pt x="1122989" y="3478142"/>
                  </a:cubicBezTo>
                  <a:lnTo>
                    <a:pt x="1181503" y="3491652"/>
                  </a:lnTo>
                  <a:cubicBezTo>
                    <a:pt x="1201070" y="3496002"/>
                    <a:pt x="1220264" y="3501460"/>
                    <a:pt x="1240017" y="3504606"/>
                  </a:cubicBezTo>
                  <a:lnTo>
                    <a:pt x="1298904" y="3515525"/>
                  </a:lnTo>
                  <a:lnTo>
                    <a:pt x="1328347" y="3520986"/>
                  </a:lnTo>
                  <a:cubicBezTo>
                    <a:pt x="1338131" y="3522835"/>
                    <a:pt x="1347915" y="3524778"/>
                    <a:pt x="1357885" y="3525889"/>
                  </a:cubicBezTo>
                  <a:cubicBezTo>
                    <a:pt x="1397391" y="3531348"/>
                    <a:pt x="1436710" y="3537271"/>
                    <a:pt x="1476217" y="3542361"/>
                  </a:cubicBezTo>
                  <a:cubicBezTo>
                    <a:pt x="1515910" y="3545784"/>
                    <a:pt x="1555509" y="3549578"/>
                    <a:pt x="1595016" y="3553556"/>
                  </a:cubicBezTo>
                  <a:lnTo>
                    <a:pt x="1714094" y="3559387"/>
                  </a:lnTo>
                  <a:cubicBezTo>
                    <a:pt x="1753787" y="3560497"/>
                    <a:pt x="1793480" y="3560127"/>
                    <a:pt x="1833172" y="3560589"/>
                  </a:cubicBezTo>
                  <a:cubicBezTo>
                    <a:pt x="1913023" y="3559295"/>
                    <a:pt x="1993620" y="3556426"/>
                    <a:pt x="2073006" y="3550318"/>
                  </a:cubicBezTo>
                  <a:cubicBezTo>
                    <a:pt x="2232150" y="3538474"/>
                    <a:pt x="2389244" y="3515618"/>
                    <a:pt x="2542145" y="3478419"/>
                  </a:cubicBezTo>
                  <a:cubicBezTo>
                    <a:pt x="2695045" y="3441313"/>
                    <a:pt x="2843753" y="3389586"/>
                    <a:pt x="2986313" y="3322592"/>
                  </a:cubicBezTo>
                  <a:cubicBezTo>
                    <a:pt x="3128871" y="3255413"/>
                    <a:pt x="3264442" y="3171854"/>
                    <a:pt x="3392744" y="3075804"/>
                  </a:cubicBezTo>
                  <a:lnTo>
                    <a:pt x="3440357" y="3038976"/>
                  </a:lnTo>
                  <a:cubicBezTo>
                    <a:pt x="3456290" y="3026669"/>
                    <a:pt x="3472502" y="3014732"/>
                    <a:pt x="3487597" y="3001407"/>
                  </a:cubicBezTo>
                  <a:lnTo>
                    <a:pt x="3533812" y="2962357"/>
                  </a:lnTo>
                  <a:cubicBezTo>
                    <a:pt x="3549186" y="2949218"/>
                    <a:pt x="3564933" y="2936448"/>
                    <a:pt x="3579375" y="2922568"/>
                  </a:cubicBezTo>
                  <a:cubicBezTo>
                    <a:pt x="3638821" y="2868250"/>
                    <a:pt x="3697149" y="2812639"/>
                    <a:pt x="3748023" y="2751936"/>
                  </a:cubicBezTo>
                  <a:cubicBezTo>
                    <a:pt x="3800946" y="2692344"/>
                    <a:pt x="3844739" y="2626922"/>
                    <a:pt x="3883220" y="2557428"/>
                  </a:cubicBezTo>
                  <a:cubicBezTo>
                    <a:pt x="3892352" y="2539755"/>
                    <a:pt x="3901482" y="2522082"/>
                    <a:pt x="3910334" y="2504221"/>
                  </a:cubicBezTo>
                  <a:lnTo>
                    <a:pt x="3934094" y="2448979"/>
                  </a:lnTo>
                  <a:cubicBezTo>
                    <a:pt x="3942481" y="2430750"/>
                    <a:pt x="3948723" y="2411318"/>
                    <a:pt x="3955991" y="2392440"/>
                  </a:cubicBezTo>
                  <a:cubicBezTo>
                    <a:pt x="3963072" y="2373379"/>
                    <a:pt x="3970153" y="2354409"/>
                    <a:pt x="3976209" y="2334792"/>
                  </a:cubicBezTo>
                  <a:cubicBezTo>
                    <a:pt x="4002112" y="2257341"/>
                    <a:pt x="4024941" y="2177762"/>
                    <a:pt x="4047954" y="2098368"/>
                  </a:cubicBezTo>
                  <a:lnTo>
                    <a:pt x="4083082" y="1979185"/>
                  </a:lnTo>
                  <a:lnTo>
                    <a:pt x="4119234" y="1860185"/>
                  </a:lnTo>
                  <a:cubicBezTo>
                    <a:pt x="4168244" y="1701859"/>
                    <a:pt x="4222752" y="1545478"/>
                    <a:pt x="4279124" y="1389742"/>
                  </a:cubicBezTo>
                  <a:cubicBezTo>
                    <a:pt x="4335588" y="1236044"/>
                    <a:pt x="4363260" y="1072259"/>
                    <a:pt x="4359347" y="909398"/>
                  </a:cubicBezTo>
                  <a:cubicBezTo>
                    <a:pt x="4357671" y="827968"/>
                    <a:pt x="4348166" y="746909"/>
                    <a:pt x="4331954" y="667330"/>
                  </a:cubicBezTo>
                  <a:cubicBezTo>
                    <a:pt x="4327947" y="647436"/>
                    <a:pt x="4323940" y="627541"/>
                    <a:pt x="4318723" y="607924"/>
                  </a:cubicBezTo>
                  <a:cubicBezTo>
                    <a:pt x="4313877" y="588214"/>
                    <a:pt x="4309312" y="568412"/>
                    <a:pt x="4303162" y="549072"/>
                  </a:cubicBezTo>
                  <a:cubicBezTo>
                    <a:pt x="4297386" y="529547"/>
                    <a:pt x="4291795" y="510115"/>
                    <a:pt x="4285087" y="490961"/>
                  </a:cubicBezTo>
                  <a:cubicBezTo>
                    <a:pt x="4278657" y="471714"/>
                    <a:pt x="4272415" y="452466"/>
                    <a:pt x="4265053" y="433589"/>
                  </a:cubicBezTo>
                  <a:cubicBezTo>
                    <a:pt x="4208682" y="281464"/>
                    <a:pt x="4130694" y="138314"/>
                    <a:pt x="4039569" y="48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oup of children sitting on the floor in a classroom&#10;&#10;Description automatically generated">
            <a:extLst>
              <a:ext uri="{FF2B5EF4-FFF2-40B4-BE49-F238E27FC236}">
                <a16:creationId xmlns:a16="http://schemas.microsoft.com/office/drawing/2014/main" id="{04FE42E5-E639-F48A-7D6B-24BA0A68F3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9500" r="14900"/>
          <a:stretch/>
        </p:blipFill>
        <p:spPr>
          <a:xfrm>
            <a:off x="-6663" y="3902285"/>
            <a:ext cx="2580439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7257C98-0E33-485C-9C22-40866738E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663" y="3881713"/>
            <a:ext cx="2596813" cy="2976353"/>
            <a:chOff x="-4021" y="3881713"/>
            <a:chExt cx="3462418" cy="29763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CD0BE98-443D-44A6-9877-B0F14B695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05727" cy="2949311"/>
            </a:xfrm>
            <a:custGeom>
              <a:avLst/>
              <a:gdLst>
                <a:gd name="connsiteX0" fmla="*/ 0 w 3405727"/>
                <a:gd name="connsiteY0" fmla="*/ 2398516 h 2990629"/>
                <a:gd name="connsiteX1" fmla="*/ 34685 w 3405727"/>
                <a:gd name="connsiteY1" fmla="*/ 2518944 h 2990629"/>
                <a:gd name="connsiteX2" fmla="*/ 168103 w 3405727"/>
                <a:gd name="connsiteY2" fmla="*/ 2813843 h 2990629"/>
                <a:gd name="connsiteX3" fmla="*/ 255611 w 3405727"/>
                <a:gd name="connsiteY3" fmla="*/ 2950711 h 2990629"/>
                <a:gd name="connsiteX4" fmla="*/ 285306 w 3405727"/>
                <a:gd name="connsiteY4" fmla="*/ 2990629 h 2990629"/>
                <a:gd name="connsiteX5" fmla="*/ 29051 w 3405727"/>
                <a:gd name="connsiteY5" fmla="*/ 2990629 h 2990629"/>
                <a:gd name="connsiteX6" fmla="*/ 0 w 3405727"/>
                <a:gd name="connsiteY6" fmla="*/ 2950561 h 2990629"/>
                <a:gd name="connsiteX7" fmla="*/ 1529815 w 3405727"/>
                <a:gd name="connsiteY7" fmla="*/ 58 h 2990629"/>
                <a:gd name="connsiteX8" fmla="*/ 1710005 w 3405727"/>
                <a:gd name="connsiteY8" fmla="*/ 11336 h 2990629"/>
                <a:gd name="connsiteX9" fmla="*/ 1886680 w 3405727"/>
                <a:gd name="connsiteY9" fmla="*/ 45172 h 2990629"/>
                <a:gd name="connsiteX10" fmla="*/ 2223376 w 3405727"/>
                <a:gd name="connsiteY10" fmla="*/ 168173 h 2990629"/>
                <a:gd name="connsiteX11" fmla="*/ 2381739 w 3405727"/>
                <a:gd name="connsiteY11" fmla="*/ 252696 h 2990629"/>
                <a:gd name="connsiteX12" fmla="*/ 2532871 w 3405727"/>
                <a:gd name="connsiteY12" fmla="*/ 350089 h 2990629"/>
                <a:gd name="connsiteX13" fmla="*/ 2810322 w 3405727"/>
                <a:gd name="connsiteY13" fmla="*/ 580834 h 2990629"/>
                <a:gd name="connsiteX14" fmla="*/ 3049360 w 3405727"/>
                <a:gd name="connsiteY14" fmla="*/ 855234 h 2990629"/>
                <a:gd name="connsiteX15" fmla="*/ 3240763 w 3405727"/>
                <a:gd name="connsiteY15" fmla="*/ 1169638 h 2990629"/>
                <a:gd name="connsiteX16" fmla="*/ 3314803 w 3405727"/>
                <a:gd name="connsiteY16" fmla="*/ 1340474 h 2990629"/>
                <a:gd name="connsiteX17" fmla="*/ 3330791 w 3405727"/>
                <a:gd name="connsiteY17" fmla="*/ 1384460 h 2990629"/>
                <a:gd name="connsiteX18" fmla="*/ 3345453 w 3405727"/>
                <a:gd name="connsiteY18" fmla="*/ 1428977 h 2990629"/>
                <a:gd name="connsiteX19" fmla="*/ 3358457 w 3405727"/>
                <a:gd name="connsiteY19" fmla="*/ 1474091 h 2990629"/>
                <a:gd name="connsiteX20" fmla="*/ 3369868 w 3405727"/>
                <a:gd name="connsiteY20" fmla="*/ 1519736 h 2990629"/>
                <a:gd name="connsiteX21" fmla="*/ 3405163 w 3405727"/>
                <a:gd name="connsiteY21" fmla="*/ 1894713 h 2990629"/>
                <a:gd name="connsiteX22" fmla="*/ 3385459 w 3405727"/>
                <a:gd name="connsiteY22" fmla="*/ 2082134 h 2990629"/>
                <a:gd name="connsiteX23" fmla="*/ 3339549 w 3405727"/>
                <a:gd name="connsiteY23" fmla="*/ 2263586 h 2990629"/>
                <a:gd name="connsiteX24" fmla="*/ 3278379 w 3405727"/>
                <a:gd name="connsiteY24" fmla="*/ 2438999 h 2990629"/>
                <a:gd name="connsiteX25" fmla="*/ 3239900 w 3405727"/>
                <a:gd name="connsiteY25" fmla="*/ 2526175 h 2990629"/>
                <a:gd name="connsiteX26" fmla="*/ 3190407 w 3405727"/>
                <a:gd name="connsiteY26" fmla="*/ 2611095 h 2990629"/>
                <a:gd name="connsiteX27" fmla="*/ 3127049 w 3405727"/>
                <a:gd name="connsiteY27" fmla="*/ 2689448 h 2990629"/>
                <a:gd name="connsiteX28" fmla="*/ 3090560 w 3405727"/>
                <a:gd name="connsiteY28" fmla="*/ 2724279 h 2990629"/>
                <a:gd name="connsiteX29" fmla="*/ 3052080 w 3405727"/>
                <a:gd name="connsiteY29" fmla="*/ 2755460 h 2990629"/>
                <a:gd name="connsiteX30" fmla="*/ 2898626 w 3405727"/>
                <a:gd name="connsiteY30" fmla="*/ 2853649 h 2990629"/>
                <a:gd name="connsiteX31" fmla="*/ 2763748 w 3405727"/>
                <a:gd name="connsiteY31" fmla="*/ 2943015 h 2990629"/>
                <a:gd name="connsiteX32" fmla="*/ 2705681 w 3405727"/>
                <a:gd name="connsiteY32" fmla="*/ 2990629 h 2990629"/>
                <a:gd name="connsiteX33" fmla="*/ 2419819 w 3405727"/>
                <a:gd name="connsiteY33" fmla="*/ 2990629 h 2990629"/>
                <a:gd name="connsiteX34" fmla="*/ 2444103 w 3405727"/>
                <a:gd name="connsiteY34" fmla="*/ 2964245 h 2990629"/>
                <a:gd name="connsiteX35" fmla="*/ 2475218 w 3405727"/>
                <a:gd name="connsiteY35" fmla="*/ 2932334 h 2990629"/>
                <a:gd name="connsiteX36" fmla="*/ 2508589 w 3405727"/>
                <a:gd name="connsiteY36" fmla="*/ 2899958 h 2990629"/>
                <a:gd name="connsiteX37" fmla="*/ 2656404 w 3405727"/>
                <a:gd name="connsiteY37" fmla="*/ 2784386 h 2990629"/>
                <a:gd name="connsiteX38" fmla="*/ 2815497 w 3405727"/>
                <a:gd name="connsiteY38" fmla="*/ 2696347 h 2990629"/>
                <a:gd name="connsiteX39" fmla="*/ 2890664 w 3405727"/>
                <a:gd name="connsiteY39" fmla="*/ 2658731 h 2990629"/>
                <a:gd name="connsiteX40" fmla="*/ 2957473 w 3405727"/>
                <a:gd name="connsiteY40" fmla="*/ 2619787 h 2990629"/>
                <a:gd name="connsiteX41" fmla="*/ 3059178 w 3405727"/>
                <a:gd name="connsiteY41" fmla="*/ 2519408 h 2990629"/>
                <a:gd name="connsiteX42" fmla="*/ 3123599 w 3405727"/>
                <a:gd name="connsiteY42" fmla="*/ 2381810 h 2990629"/>
                <a:gd name="connsiteX43" fmla="*/ 3155312 w 3405727"/>
                <a:gd name="connsiteY43" fmla="*/ 2223447 h 2990629"/>
                <a:gd name="connsiteX44" fmla="*/ 3160884 w 3405727"/>
                <a:gd name="connsiteY44" fmla="*/ 2061966 h 2990629"/>
                <a:gd name="connsiteX45" fmla="*/ 3150535 w 3405727"/>
                <a:gd name="connsiteY45" fmla="*/ 1902607 h 2990629"/>
                <a:gd name="connsiteX46" fmla="*/ 3126783 w 3405727"/>
                <a:gd name="connsiteY46" fmla="*/ 1745770 h 2990629"/>
                <a:gd name="connsiteX47" fmla="*/ 3089631 w 3405727"/>
                <a:gd name="connsiteY47" fmla="*/ 1591719 h 2990629"/>
                <a:gd name="connsiteX48" fmla="*/ 2988522 w 3405727"/>
                <a:gd name="connsiteY48" fmla="*/ 1289124 h 2990629"/>
                <a:gd name="connsiteX49" fmla="*/ 2839580 w 3405727"/>
                <a:gd name="connsiteY49" fmla="*/ 1002185 h 2990629"/>
                <a:gd name="connsiteX50" fmla="*/ 2748755 w 3405727"/>
                <a:gd name="connsiteY50" fmla="*/ 866843 h 2990629"/>
                <a:gd name="connsiteX51" fmla="*/ 2647447 w 3405727"/>
                <a:gd name="connsiteY51" fmla="*/ 738401 h 2990629"/>
                <a:gd name="connsiteX52" fmla="*/ 2416172 w 3405727"/>
                <a:gd name="connsiteY52" fmla="*/ 505931 h 2990629"/>
                <a:gd name="connsiteX53" fmla="*/ 2148407 w 3405727"/>
                <a:gd name="connsiteY53" fmla="*/ 316586 h 2990629"/>
                <a:gd name="connsiteX54" fmla="*/ 2112581 w 3405727"/>
                <a:gd name="connsiteY54" fmla="*/ 296683 h 2990629"/>
                <a:gd name="connsiteX55" fmla="*/ 2076292 w 3405727"/>
                <a:gd name="connsiteY55" fmla="*/ 277708 h 2990629"/>
                <a:gd name="connsiteX56" fmla="*/ 2039404 w 3405727"/>
                <a:gd name="connsiteY56" fmla="*/ 259928 h 2990629"/>
                <a:gd name="connsiteX57" fmla="*/ 2002118 w 3405727"/>
                <a:gd name="connsiteY57" fmla="*/ 243143 h 2990629"/>
                <a:gd name="connsiteX58" fmla="*/ 1848996 w 3405727"/>
                <a:gd name="connsiteY58" fmla="*/ 186949 h 2990629"/>
                <a:gd name="connsiteX59" fmla="*/ 1690766 w 3405727"/>
                <a:gd name="connsiteY59" fmla="*/ 150592 h 2990629"/>
                <a:gd name="connsiteX60" fmla="*/ 1529815 w 3405727"/>
                <a:gd name="connsiteY60" fmla="*/ 136793 h 2990629"/>
                <a:gd name="connsiteX61" fmla="*/ 1206321 w 3405727"/>
                <a:gd name="connsiteY61" fmla="*/ 179452 h 2990629"/>
                <a:gd name="connsiteX62" fmla="*/ 906711 w 3405727"/>
                <a:gd name="connsiteY62" fmla="*/ 305307 h 2990629"/>
                <a:gd name="connsiteX63" fmla="*/ 641667 w 3405727"/>
                <a:gd name="connsiteY63" fmla="*/ 489080 h 2990629"/>
                <a:gd name="connsiteX64" fmla="*/ 520987 w 3405727"/>
                <a:gd name="connsiteY64" fmla="*/ 595165 h 2990629"/>
                <a:gd name="connsiteX65" fmla="*/ 406742 w 3405727"/>
                <a:gd name="connsiteY65" fmla="*/ 708281 h 2990629"/>
                <a:gd name="connsiteX66" fmla="*/ 68587 w 3405727"/>
                <a:gd name="connsiteY66" fmla="*/ 1254625 h 2990629"/>
                <a:gd name="connsiteX67" fmla="*/ 16050 w 3405727"/>
                <a:gd name="connsiteY67" fmla="*/ 1407357 h 2990629"/>
                <a:gd name="connsiteX68" fmla="*/ 0 w 3405727"/>
                <a:gd name="connsiteY68" fmla="*/ 1472957 h 2990629"/>
                <a:gd name="connsiteX69" fmla="*/ 0 w 3405727"/>
                <a:gd name="connsiteY69" fmla="*/ 834497 h 2990629"/>
                <a:gd name="connsiteX70" fmla="*/ 2773 w 3405727"/>
                <a:gd name="connsiteY70" fmla="*/ 829707 h 2990629"/>
                <a:gd name="connsiteX71" fmla="*/ 227746 w 3405727"/>
                <a:gd name="connsiteY71" fmla="*/ 539303 h 2990629"/>
                <a:gd name="connsiteX72" fmla="*/ 357979 w 3405727"/>
                <a:gd name="connsiteY72" fmla="*/ 409733 h 2990629"/>
                <a:gd name="connsiteX73" fmla="*/ 503273 w 3405727"/>
                <a:gd name="connsiteY73" fmla="*/ 297611 h 2990629"/>
                <a:gd name="connsiteX74" fmla="*/ 826767 w 3405727"/>
                <a:gd name="connsiteY74" fmla="*/ 129296 h 2990629"/>
                <a:gd name="connsiteX75" fmla="*/ 1174277 w 3405727"/>
                <a:gd name="connsiteY75" fmla="*/ 33296 h 2990629"/>
                <a:gd name="connsiteX76" fmla="*/ 1529815 w 3405727"/>
                <a:gd name="connsiteY76" fmla="*/ 58 h 29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405727" h="2990629">
                  <a:moveTo>
                    <a:pt x="0" y="2398516"/>
                  </a:moveTo>
                  <a:lnTo>
                    <a:pt x="34685" y="2518944"/>
                  </a:lnTo>
                  <a:cubicBezTo>
                    <a:pt x="69582" y="2620981"/>
                    <a:pt x="114165" y="2719966"/>
                    <a:pt x="168103" y="2813843"/>
                  </a:cubicBezTo>
                  <a:cubicBezTo>
                    <a:pt x="195171" y="2860682"/>
                    <a:pt x="224297" y="2906459"/>
                    <a:pt x="255611" y="2950711"/>
                  </a:cubicBezTo>
                  <a:lnTo>
                    <a:pt x="285306" y="2990629"/>
                  </a:lnTo>
                  <a:lnTo>
                    <a:pt x="29051" y="2990629"/>
                  </a:lnTo>
                  <a:lnTo>
                    <a:pt x="0" y="2950561"/>
                  </a:lnTo>
                  <a:close/>
                  <a:moveTo>
                    <a:pt x="1529815" y="58"/>
                  </a:moveTo>
                  <a:cubicBezTo>
                    <a:pt x="1590188" y="-539"/>
                    <a:pt x="1650429" y="3508"/>
                    <a:pt x="1710005" y="11336"/>
                  </a:cubicBezTo>
                  <a:cubicBezTo>
                    <a:pt x="1769649" y="18833"/>
                    <a:pt x="1828562" y="30576"/>
                    <a:pt x="1886680" y="45172"/>
                  </a:cubicBezTo>
                  <a:cubicBezTo>
                    <a:pt x="2002915" y="74563"/>
                    <a:pt x="2115500" y="116492"/>
                    <a:pt x="2223376" y="168173"/>
                  </a:cubicBezTo>
                  <a:cubicBezTo>
                    <a:pt x="2277248" y="194181"/>
                    <a:pt x="2330190" y="222178"/>
                    <a:pt x="2381739" y="252696"/>
                  </a:cubicBezTo>
                  <a:cubicBezTo>
                    <a:pt x="2433421" y="282949"/>
                    <a:pt x="2483909" y="315391"/>
                    <a:pt x="2532871" y="350089"/>
                  </a:cubicBezTo>
                  <a:cubicBezTo>
                    <a:pt x="2630795" y="419486"/>
                    <a:pt x="2723942" y="496312"/>
                    <a:pt x="2810322" y="580834"/>
                  </a:cubicBezTo>
                  <a:cubicBezTo>
                    <a:pt x="2896702" y="665356"/>
                    <a:pt x="2977111" y="756845"/>
                    <a:pt x="3049360" y="855234"/>
                  </a:cubicBezTo>
                  <a:cubicBezTo>
                    <a:pt x="3121873" y="953489"/>
                    <a:pt x="3185896" y="1058777"/>
                    <a:pt x="3240763" y="1169638"/>
                  </a:cubicBezTo>
                  <a:cubicBezTo>
                    <a:pt x="3267963" y="1225168"/>
                    <a:pt x="3292577" y="1282224"/>
                    <a:pt x="3314803" y="1340474"/>
                  </a:cubicBezTo>
                  <a:cubicBezTo>
                    <a:pt x="3320243" y="1355069"/>
                    <a:pt x="3325882" y="1369599"/>
                    <a:pt x="3330791" y="1384460"/>
                  </a:cubicBezTo>
                  <a:lnTo>
                    <a:pt x="3345453" y="1428977"/>
                  </a:lnTo>
                  <a:lnTo>
                    <a:pt x="3358457" y="1474091"/>
                  </a:lnTo>
                  <a:cubicBezTo>
                    <a:pt x="3362703" y="1489151"/>
                    <a:pt x="3366153" y="1504476"/>
                    <a:pt x="3369868" y="1519736"/>
                  </a:cubicBezTo>
                  <a:cubicBezTo>
                    <a:pt x="3398263" y="1642074"/>
                    <a:pt x="3408347" y="1768924"/>
                    <a:pt x="3405163" y="1894713"/>
                  </a:cubicBezTo>
                  <a:cubicBezTo>
                    <a:pt x="3403505" y="1957607"/>
                    <a:pt x="3396936" y="2020434"/>
                    <a:pt x="3385459" y="2082134"/>
                  </a:cubicBezTo>
                  <a:cubicBezTo>
                    <a:pt x="3373915" y="2143834"/>
                    <a:pt x="3357926" y="2204407"/>
                    <a:pt x="3339549" y="2263586"/>
                  </a:cubicBezTo>
                  <a:cubicBezTo>
                    <a:pt x="3321238" y="2322897"/>
                    <a:pt x="3301600" y="2380683"/>
                    <a:pt x="3278379" y="2438999"/>
                  </a:cubicBezTo>
                  <a:cubicBezTo>
                    <a:pt x="3266770" y="2468124"/>
                    <a:pt x="3254164" y="2497315"/>
                    <a:pt x="3239900" y="2526175"/>
                  </a:cubicBezTo>
                  <a:cubicBezTo>
                    <a:pt x="3225371" y="2554969"/>
                    <a:pt x="3209315" y="2583629"/>
                    <a:pt x="3190407" y="2611095"/>
                  </a:cubicBezTo>
                  <a:cubicBezTo>
                    <a:pt x="3171765" y="2638695"/>
                    <a:pt x="3150468" y="2665166"/>
                    <a:pt x="3127049" y="2689448"/>
                  </a:cubicBezTo>
                  <a:cubicBezTo>
                    <a:pt x="3115306" y="2701523"/>
                    <a:pt x="3103099" y="2713199"/>
                    <a:pt x="3090560" y="2724279"/>
                  </a:cubicBezTo>
                  <a:cubicBezTo>
                    <a:pt x="3078020" y="2735292"/>
                    <a:pt x="3065083" y="2745575"/>
                    <a:pt x="3052080" y="2755460"/>
                  </a:cubicBezTo>
                  <a:cubicBezTo>
                    <a:pt x="2999801" y="2794869"/>
                    <a:pt x="2946858" y="2824392"/>
                    <a:pt x="2898626" y="2853649"/>
                  </a:cubicBezTo>
                  <a:cubicBezTo>
                    <a:pt x="2850129" y="2882575"/>
                    <a:pt x="2805413" y="2911302"/>
                    <a:pt x="2763748" y="2943015"/>
                  </a:cubicBezTo>
                  <a:lnTo>
                    <a:pt x="2705681" y="2990629"/>
                  </a:lnTo>
                  <a:lnTo>
                    <a:pt x="2419819" y="2990629"/>
                  </a:lnTo>
                  <a:lnTo>
                    <a:pt x="2444103" y="2964245"/>
                  </a:lnTo>
                  <a:lnTo>
                    <a:pt x="2475218" y="2932334"/>
                  </a:lnTo>
                  <a:cubicBezTo>
                    <a:pt x="2485700" y="2921719"/>
                    <a:pt x="2497244" y="2910573"/>
                    <a:pt x="2508589" y="2899958"/>
                  </a:cubicBezTo>
                  <a:cubicBezTo>
                    <a:pt x="2554101" y="2857099"/>
                    <a:pt x="2604125" y="2818354"/>
                    <a:pt x="2656404" y="2784386"/>
                  </a:cubicBezTo>
                  <a:cubicBezTo>
                    <a:pt x="2708616" y="2750352"/>
                    <a:pt x="2763417" y="2721957"/>
                    <a:pt x="2815497" y="2696347"/>
                  </a:cubicBezTo>
                  <a:cubicBezTo>
                    <a:pt x="2841504" y="2683609"/>
                    <a:pt x="2866847" y="2671270"/>
                    <a:pt x="2890664" y="2658731"/>
                  </a:cubicBezTo>
                  <a:cubicBezTo>
                    <a:pt x="2914549" y="2646258"/>
                    <a:pt x="2937039" y="2633652"/>
                    <a:pt x="2957473" y="2619787"/>
                  </a:cubicBezTo>
                  <a:cubicBezTo>
                    <a:pt x="2998606" y="2592320"/>
                    <a:pt x="3031911" y="2559679"/>
                    <a:pt x="3059178" y="2519408"/>
                  </a:cubicBezTo>
                  <a:cubicBezTo>
                    <a:pt x="3086247" y="2479137"/>
                    <a:pt x="3107610" y="2432166"/>
                    <a:pt x="3123599" y="2381810"/>
                  </a:cubicBezTo>
                  <a:cubicBezTo>
                    <a:pt x="3139455" y="2331455"/>
                    <a:pt x="3149606" y="2277186"/>
                    <a:pt x="3155312" y="2223447"/>
                  </a:cubicBezTo>
                  <a:cubicBezTo>
                    <a:pt x="3160818" y="2169509"/>
                    <a:pt x="3162012" y="2115505"/>
                    <a:pt x="3160884" y="2061966"/>
                  </a:cubicBezTo>
                  <a:cubicBezTo>
                    <a:pt x="3159225" y="2008360"/>
                    <a:pt x="3155643" y="1955351"/>
                    <a:pt x="3150535" y="1902607"/>
                  </a:cubicBezTo>
                  <a:cubicBezTo>
                    <a:pt x="3145426" y="1849864"/>
                    <a:pt x="3137664" y="1797518"/>
                    <a:pt x="3126783" y="1745770"/>
                  </a:cubicBezTo>
                  <a:cubicBezTo>
                    <a:pt x="3116035" y="1693955"/>
                    <a:pt x="3103231" y="1642737"/>
                    <a:pt x="3089631" y="1591719"/>
                  </a:cubicBezTo>
                  <a:cubicBezTo>
                    <a:pt x="3062430" y="1489681"/>
                    <a:pt x="3030452" y="1387843"/>
                    <a:pt x="2988522" y="1289124"/>
                  </a:cubicBezTo>
                  <a:cubicBezTo>
                    <a:pt x="2946593" y="1190470"/>
                    <a:pt x="2896702" y="1094338"/>
                    <a:pt x="2839580" y="1002185"/>
                  </a:cubicBezTo>
                  <a:cubicBezTo>
                    <a:pt x="2810853" y="956209"/>
                    <a:pt x="2780666" y="910963"/>
                    <a:pt x="2748755" y="866843"/>
                  </a:cubicBezTo>
                  <a:cubicBezTo>
                    <a:pt x="2716843" y="822725"/>
                    <a:pt x="2682809" y="779999"/>
                    <a:pt x="2647447" y="738401"/>
                  </a:cubicBezTo>
                  <a:cubicBezTo>
                    <a:pt x="2576924" y="655007"/>
                    <a:pt x="2499566" y="576920"/>
                    <a:pt x="2416172" y="505931"/>
                  </a:cubicBezTo>
                  <a:cubicBezTo>
                    <a:pt x="2332977" y="434678"/>
                    <a:pt x="2243346" y="370855"/>
                    <a:pt x="2148407" y="316586"/>
                  </a:cubicBezTo>
                  <a:cubicBezTo>
                    <a:pt x="2136465" y="309951"/>
                    <a:pt x="2124590" y="303118"/>
                    <a:pt x="2112581" y="296683"/>
                  </a:cubicBezTo>
                  <a:lnTo>
                    <a:pt x="2076292" y="277708"/>
                  </a:lnTo>
                  <a:lnTo>
                    <a:pt x="2039404" y="259928"/>
                  </a:lnTo>
                  <a:cubicBezTo>
                    <a:pt x="2027064" y="254089"/>
                    <a:pt x="2014525" y="248782"/>
                    <a:pt x="2002118" y="243143"/>
                  </a:cubicBezTo>
                  <a:cubicBezTo>
                    <a:pt x="1952228" y="221249"/>
                    <a:pt x="1900944" y="202673"/>
                    <a:pt x="1848996" y="186949"/>
                  </a:cubicBezTo>
                  <a:cubicBezTo>
                    <a:pt x="1797049" y="171292"/>
                    <a:pt x="1744107" y="159284"/>
                    <a:pt x="1690766" y="150592"/>
                  </a:cubicBezTo>
                  <a:cubicBezTo>
                    <a:pt x="1637359" y="142034"/>
                    <a:pt x="1583554" y="137457"/>
                    <a:pt x="1529815" y="136793"/>
                  </a:cubicBezTo>
                  <a:cubicBezTo>
                    <a:pt x="1420613" y="135997"/>
                    <a:pt x="1311344" y="150393"/>
                    <a:pt x="1206321" y="179452"/>
                  </a:cubicBezTo>
                  <a:cubicBezTo>
                    <a:pt x="1101166" y="208246"/>
                    <a:pt x="1000854" y="252298"/>
                    <a:pt x="906711" y="305307"/>
                  </a:cubicBezTo>
                  <a:cubicBezTo>
                    <a:pt x="812503" y="358449"/>
                    <a:pt x="724332" y="420879"/>
                    <a:pt x="641667" y="489080"/>
                  </a:cubicBezTo>
                  <a:cubicBezTo>
                    <a:pt x="600202" y="523115"/>
                    <a:pt x="560727" y="559338"/>
                    <a:pt x="520987" y="595165"/>
                  </a:cubicBezTo>
                  <a:cubicBezTo>
                    <a:pt x="481247" y="630991"/>
                    <a:pt x="442502" y="668209"/>
                    <a:pt x="406742" y="708281"/>
                  </a:cubicBezTo>
                  <a:cubicBezTo>
                    <a:pt x="262709" y="867706"/>
                    <a:pt x="147735" y="1054199"/>
                    <a:pt x="68587" y="1254625"/>
                  </a:cubicBezTo>
                  <a:cubicBezTo>
                    <a:pt x="48783" y="1304714"/>
                    <a:pt x="31235" y="1355700"/>
                    <a:pt x="16050" y="1407357"/>
                  </a:cubicBezTo>
                  <a:lnTo>
                    <a:pt x="0" y="1472957"/>
                  </a:lnTo>
                  <a:lnTo>
                    <a:pt x="0" y="834497"/>
                  </a:lnTo>
                  <a:lnTo>
                    <a:pt x="2773" y="829707"/>
                  </a:lnTo>
                  <a:cubicBezTo>
                    <a:pt x="68952" y="726310"/>
                    <a:pt x="144252" y="628967"/>
                    <a:pt x="227746" y="539303"/>
                  </a:cubicBezTo>
                  <a:cubicBezTo>
                    <a:pt x="269676" y="494653"/>
                    <a:pt x="312534" y="450866"/>
                    <a:pt x="357979" y="409733"/>
                  </a:cubicBezTo>
                  <a:cubicBezTo>
                    <a:pt x="403426" y="368600"/>
                    <a:pt x="452719" y="331911"/>
                    <a:pt x="503273" y="297611"/>
                  </a:cubicBezTo>
                  <a:cubicBezTo>
                    <a:pt x="604581" y="229078"/>
                    <a:pt x="713717" y="172951"/>
                    <a:pt x="826767" y="129296"/>
                  </a:cubicBezTo>
                  <a:cubicBezTo>
                    <a:pt x="939817" y="85509"/>
                    <a:pt x="1056715" y="54659"/>
                    <a:pt x="1174277" y="33296"/>
                  </a:cubicBezTo>
                  <a:cubicBezTo>
                    <a:pt x="1291971" y="12000"/>
                    <a:pt x="1410860" y="986"/>
                    <a:pt x="1529815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44A17B-31B1-434F-8B3F-488316AA8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0 w 3417890"/>
                <a:gd name="connsiteY0" fmla="*/ 1953986 h 2966488"/>
                <a:gd name="connsiteX1" fmla="*/ 3650 w 3417890"/>
                <a:gd name="connsiteY1" fmla="*/ 2036794 h 2966488"/>
                <a:gd name="connsiteX2" fmla="*/ 97711 w 3417890"/>
                <a:gd name="connsiteY2" fmla="*/ 2451281 h 2966488"/>
                <a:gd name="connsiteX3" fmla="*/ 373570 w 3417890"/>
                <a:gd name="connsiteY3" fmla="*/ 2919471 h 2966488"/>
                <a:gd name="connsiteX4" fmla="*/ 418218 w 3417890"/>
                <a:gd name="connsiteY4" fmla="*/ 2966488 h 2966488"/>
                <a:gd name="connsiteX5" fmla="*/ 0 w 3417890"/>
                <a:gd name="connsiteY5" fmla="*/ 2966488 h 2966488"/>
                <a:gd name="connsiteX6" fmla="*/ 1526033 w 3417890"/>
                <a:gd name="connsiteY6" fmla="*/ 0 h 2966488"/>
                <a:gd name="connsiteX7" fmla="*/ 3362636 w 3417890"/>
                <a:gd name="connsiteY7" fmla="*/ 2324034 h 2966488"/>
                <a:gd name="connsiteX8" fmla="*/ 2754079 w 3417890"/>
                <a:gd name="connsiteY8" fmla="*/ 2933084 h 2966488"/>
                <a:gd name="connsiteX9" fmla="*/ 2713560 w 3417890"/>
                <a:gd name="connsiteY9" fmla="*/ 2966488 h 2966488"/>
                <a:gd name="connsiteX10" fmla="*/ 2248047 w 3417890"/>
                <a:gd name="connsiteY10" fmla="*/ 2966488 h 2966488"/>
                <a:gd name="connsiteX11" fmla="*/ 2395207 w 3417890"/>
                <a:gd name="connsiteY11" fmla="*/ 2809141 h 2966488"/>
                <a:gd name="connsiteX12" fmla="*/ 2822595 w 3417890"/>
                <a:gd name="connsiteY12" fmla="*/ 2501371 h 2966488"/>
                <a:gd name="connsiteX13" fmla="*/ 2960458 w 3417890"/>
                <a:gd name="connsiteY13" fmla="*/ 2413398 h 2966488"/>
                <a:gd name="connsiteX14" fmla="*/ 3043189 w 3417890"/>
                <a:gd name="connsiteY14" fmla="*/ 2234668 h 2966488"/>
                <a:gd name="connsiteX15" fmla="*/ 3047966 w 3417890"/>
                <a:gd name="connsiteY15" fmla="*/ 1613687 h 2966488"/>
                <a:gd name="connsiteX16" fmla="*/ 2759170 w 3417890"/>
                <a:gd name="connsiteY16" fmla="*/ 1025348 h 2966488"/>
                <a:gd name="connsiteX17" fmla="*/ 2179655 w 3417890"/>
                <a:gd name="connsiteY17" fmla="*/ 518811 h 2966488"/>
                <a:gd name="connsiteX18" fmla="*/ 1526033 w 3417890"/>
                <a:gd name="connsiteY18" fmla="*/ 331721 h 2966488"/>
                <a:gd name="connsiteX19" fmla="*/ 447145 w 3417890"/>
                <a:gd name="connsiteY19" fmla="*/ 787106 h 2966488"/>
                <a:gd name="connsiteX20" fmla="*/ 118145 w 3417890"/>
                <a:gd name="connsiteY20" fmla="*/ 1283758 h 2966488"/>
                <a:gd name="connsiteX21" fmla="*/ 4939 w 3417890"/>
                <a:gd name="connsiteY21" fmla="*/ 1736003 h 2966488"/>
                <a:gd name="connsiteX22" fmla="*/ 0 w 3417890"/>
                <a:gd name="connsiteY22" fmla="*/ 1838243 h 2966488"/>
                <a:gd name="connsiteX23" fmla="*/ 0 w 3417890"/>
                <a:gd name="connsiteY23" fmla="*/ 812148 h 2966488"/>
                <a:gd name="connsiteX24" fmla="*/ 90445 w 3417890"/>
                <a:gd name="connsiteY24" fmla="*/ 689050 h 2966488"/>
                <a:gd name="connsiteX25" fmla="*/ 1526033 w 3417890"/>
                <a:gd name="connsiteY25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17890" h="2966488">
                  <a:moveTo>
                    <a:pt x="0" y="1953986"/>
                  </a:moveTo>
                  <a:lnTo>
                    <a:pt x="3650" y="2036794"/>
                  </a:lnTo>
                  <a:cubicBezTo>
                    <a:pt x="16269" y="2179080"/>
                    <a:pt x="47754" y="2317979"/>
                    <a:pt x="97711" y="2451281"/>
                  </a:cubicBezTo>
                  <a:cubicBezTo>
                    <a:pt x="161932" y="2622780"/>
                    <a:pt x="254747" y="2780348"/>
                    <a:pt x="373570" y="2919471"/>
                  </a:cubicBezTo>
                  <a:lnTo>
                    <a:pt x="418218" y="2966488"/>
                  </a:lnTo>
                  <a:lnTo>
                    <a:pt x="0" y="2966488"/>
                  </a:lnTo>
                  <a:close/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248047" y="2966488"/>
                  </a:lnTo>
                  <a:lnTo>
                    <a:pt x="2395207" y="2809141"/>
                  </a:lnTo>
                  <a:cubicBezTo>
                    <a:pt x="2559076" y="2642352"/>
                    <a:pt x="2711402" y="2560882"/>
                    <a:pt x="2822595" y="2501371"/>
                  </a:cubicBezTo>
                  <a:cubicBezTo>
                    <a:pt x="2893052" y="2463621"/>
                    <a:pt x="2934252" y="2440931"/>
                    <a:pt x="2960458" y="2413398"/>
                  </a:cubicBezTo>
                  <a:cubicBezTo>
                    <a:pt x="2991242" y="2381089"/>
                    <a:pt x="3019106" y="2320915"/>
                    <a:pt x="3043189" y="2234668"/>
                  </a:cubicBezTo>
                  <a:cubicBezTo>
                    <a:pt x="3098918" y="2035171"/>
                    <a:pt x="3100511" y="1826254"/>
                    <a:pt x="3047966" y="1613687"/>
                  </a:cubicBezTo>
                  <a:cubicBezTo>
                    <a:pt x="2998075" y="1412001"/>
                    <a:pt x="2898227" y="1208590"/>
                    <a:pt x="2759170" y="1025348"/>
                  </a:cubicBezTo>
                  <a:cubicBezTo>
                    <a:pt x="2601935" y="818155"/>
                    <a:pt x="2401509" y="643007"/>
                    <a:pt x="2179655" y="518811"/>
                  </a:cubicBezTo>
                  <a:cubicBezTo>
                    <a:pt x="1960985" y="396406"/>
                    <a:pt x="1734950" y="331721"/>
                    <a:pt x="1526033" y="331721"/>
                  </a:cubicBezTo>
                  <a:cubicBezTo>
                    <a:pt x="1118813" y="331721"/>
                    <a:pt x="735676" y="493468"/>
                    <a:pt x="447145" y="787106"/>
                  </a:cubicBezTo>
                  <a:cubicBezTo>
                    <a:pt x="306164" y="930543"/>
                    <a:pt x="195502" y="1097663"/>
                    <a:pt x="118145" y="1283758"/>
                  </a:cubicBezTo>
                  <a:cubicBezTo>
                    <a:pt x="58037" y="1428405"/>
                    <a:pt x="20134" y="1579955"/>
                    <a:pt x="4939" y="1736003"/>
                  </a:cubicBezTo>
                  <a:lnTo>
                    <a:pt x="0" y="1838243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89C250B-5ADB-4172-AD75-5677A112C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1526033 w 3417890"/>
                <a:gd name="connsiteY0" fmla="*/ 0 h 2966488"/>
                <a:gd name="connsiteX1" fmla="*/ 3362636 w 3417890"/>
                <a:gd name="connsiteY1" fmla="*/ 2324034 h 2966488"/>
                <a:gd name="connsiteX2" fmla="*/ 2754079 w 3417890"/>
                <a:gd name="connsiteY2" fmla="*/ 2933084 h 2966488"/>
                <a:gd name="connsiteX3" fmla="*/ 2713560 w 3417890"/>
                <a:gd name="connsiteY3" fmla="*/ 2966488 h 2966488"/>
                <a:gd name="connsiteX4" fmla="*/ 2157350 w 3417890"/>
                <a:gd name="connsiteY4" fmla="*/ 2966488 h 2966488"/>
                <a:gd name="connsiteX5" fmla="*/ 2163135 w 3417890"/>
                <a:gd name="connsiteY5" fmla="*/ 2960207 h 2966488"/>
                <a:gd name="connsiteX6" fmla="*/ 2347903 w 3417890"/>
                <a:gd name="connsiteY6" fmla="*/ 2762701 h 2966488"/>
                <a:gd name="connsiteX7" fmla="*/ 2791280 w 3417890"/>
                <a:gd name="connsiteY7" fmla="*/ 2442922 h 2966488"/>
                <a:gd name="connsiteX8" fmla="*/ 2912425 w 3417890"/>
                <a:gd name="connsiteY8" fmla="*/ 2367688 h 2966488"/>
                <a:gd name="connsiteX9" fmla="*/ 2979300 w 3417890"/>
                <a:gd name="connsiteY9" fmla="*/ 2216888 h 2966488"/>
                <a:gd name="connsiteX10" fmla="*/ 2983612 w 3417890"/>
                <a:gd name="connsiteY10" fmla="*/ 1629676 h 2966488"/>
                <a:gd name="connsiteX11" fmla="*/ 2706361 w 3417890"/>
                <a:gd name="connsiteY11" fmla="*/ 1065486 h 2966488"/>
                <a:gd name="connsiteX12" fmla="*/ 2147279 w 3417890"/>
                <a:gd name="connsiteY12" fmla="*/ 576729 h 2966488"/>
                <a:gd name="connsiteX13" fmla="*/ 1526033 w 3417890"/>
                <a:gd name="connsiteY13" fmla="*/ 398065 h 2966488"/>
                <a:gd name="connsiteX14" fmla="*/ 494515 w 3417890"/>
                <a:gd name="connsiteY14" fmla="*/ 833613 h 2966488"/>
                <a:gd name="connsiteX15" fmla="*/ 179447 w 3417890"/>
                <a:gd name="connsiteY15" fmla="*/ 1309235 h 2966488"/>
                <a:gd name="connsiteX16" fmla="*/ 63743 w 3417890"/>
                <a:gd name="connsiteY16" fmla="*/ 1893460 h 2966488"/>
                <a:gd name="connsiteX17" fmla="*/ 159809 w 3417890"/>
                <a:gd name="connsiteY17" fmla="*/ 2427994 h 2966488"/>
                <a:gd name="connsiteX18" fmla="*/ 423991 w 3417890"/>
                <a:gd name="connsiteY18" fmla="*/ 2876348 h 2966488"/>
                <a:gd name="connsiteX19" fmla="*/ 509568 w 3417890"/>
                <a:gd name="connsiteY19" fmla="*/ 2966488 h 2966488"/>
                <a:gd name="connsiteX20" fmla="*/ 0 w 3417890"/>
                <a:gd name="connsiteY20" fmla="*/ 2966488 h 2966488"/>
                <a:gd name="connsiteX21" fmla="*/ 0 w 3417890"/>
                <a:gd name="connsiteY21" fmla="*/ 812148 h 2966488"/>
                <a:gd name="connsiteX22" fmla="*/ 90445 w 3417890"/>
                <a:gd name="connsiteY22" fmla="*/ 689050 h 2966488"/>
                <a:gd name="connsiteX23" fmla="*/ 1526033 w 3417890"/>
                <a:gd name="connsiteY23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7890" h="2966488"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157350" y="2966488"/>
                  </a:lnTo>
                  <a:lnTo>
                    <a:pt x="2163135" y="2960207"/>
                  </a:lnTo>
                  <a:cubicBezTo>
                    <a:pt x="2221850" y="2895786"/>
                    <a:pt x="2282554" y="2829177"/>
                    <a:pt x="2347903" y="2762701"/>
                  </a:cubicBezTo>
                  <a:cubicBezTo>
                    <a:pt x="2518806" y="2588746"/>
                    <a:pt x="2676306" y="2504423"/>
                    <a:pt x="2791280" y="2442922"/>
                  </a:cubicBezTo>
                  <a:cubicBezTo>
                    <a:pt x="2847673" y="2412669"/>
                    <a:pt x="2892256" y="2388852"/>
                    <a:pt x="2912425" y="2367688"/>
                  </a:cubicBezTo>
                  <a:cubicBezTo>
                    <a:pt x="2934982" y="2344003"/>
                    <a:pt x="2958733" y="2290463"/>
                    <a:pt x="2979300" y="2216888"/>
                  </a:cubicBezTo>
                  <a:cubicBezTo>
                    <a:pt x="3031977" y="2028537"/>
                    <a:pt x="3033370" y="1830964"/>
                    <a:pt x="2983612" y="1629676"/>
                  </a:cubicBezTo>
                  <a:cubicBezTo>
                    <a:pt x="2935844" y="1436681"/>
                    <a:pt x="2839977" y="1241564"/>
                    <a:pt x="2706361" y="1065486"/>
                  </a:cubicBezTo>
                  <a:cubicBezTo>
                    <a:pt x="2554565" y="865525"/>
                    <a:pt x="2361238" y="696481"/>
                    <a:pt x="2147279" y="576729"/>
                  </a:cubicBezTo>
                  <a:cubicBezTo>
                    <a:pt x="1938428" y="459831"/>
                    <a:pt x="1723605" y="398065"/>
                    <a:pt x="1526033" y="398065"/>
                  </a:cubicBezTo>
                  <a:cubicBezTo>
                    <a:pt x="1136792" y="398065"/>
                    <a:pt x="770374" y="552713"/>
                    <a:pt x="494515" y="833613"/>
                  </a:cubicBezTo>
                  <a:cubicBezTo>
                    <a:pt x="359505" y="971012"/>
                    <a:pt x="253487" y="1131034"/>
                    <a:pt x="179447" y="1309235"/>
                  </a:cubicBezTo>
                  <a:cubicBezTo>
                    <a:pt x="102687" y="1494003"/>
                    <a:pt x="63743" y="1690580"/>
                    <a:pt x="63743" y="1893460"/>
                  </a:cubicBezTo>
                  <a:cubicBezTo>
                    <a:pt x="63743" y="2077897"/>
                    <a:pt x="96052" y="2257689"/>
                    <a:pt x="159809" y="2427994"/>
                  </a:cubicBezTo>
                  <a:cubicBezTo>
                    <a:pt x="221310" y="2592262"/>
                    <a:pt x="310211" y="2743063"/>
                    <a:pt x="423991" y="2876348"/>
                  </a:cubicBezTo>
                  <a:lnTo>
                    <a:pt x="509568" y="2966488"/>
                  </a:lnTo>
                  <a:lnTo>
                    <a:pt x="0" y="2966488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BADFCF-E338-4B63-B2DF-02E748832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881713"/>
              <a:ext cx="3462418" cy="2976353"/>
            </a:xfrm>
            <a:custGeom>
              <a:avLst/>
              <a:gdLst>
                <a:gd name="connsiteX0" fmla="*/ 0 w 3462418"/>
                <a:gd name="connsiteY0" fmla="*/ 2730212 h 2993689"/>
                <a:gd name="connsiteX1" fmla="*/ 55451 w 3462418"/>
                <a:gd name="connsiteY1" fmla="*/ 2830720 h 2993689"/>
                <a:gd name="connsiteX2" fmla="*/ 152058 w 3462418"/>
                <a:gd name="connsiteY2" fmla="*/ 2972167 h 2993689"/>
                <a:gd name="connsiteX3" fmla="*/ 170061 w 3462418"/>
                <a:gd name="connsiteY3" fmla="*/ 2993689 h 2993689"/>
                <a:gd name="connsiteX4" fmla="*/ 0 w 3462418"/>
                <a:gd name="connsiteY4" fmla="*/ 2993689 h 2993689"/>
                <a:gd name="connsiteX5" fmla="*/ 1541758 w 3462418"/>
                <a:gd name="connsiteY5" fmla="*/ 0 h 2993689"/>
                <a:gd name="connsiteX6" fmla="*/ 3462418 w 3462418"/>
                <a:gd name="connsiteY6" fmla="*/ 1920662 h 2993689"/>
                <a:gd name="connsiteX7" fmla="*/ 3230610 w 3462418"/>
                <a:gd name="connsiteY7" fmla="*/ 2836173 h 2993689"/>
                <a:gd name="connsiteX8" fmla="*/ 3134917 w 3462418"/>
                <a:gd name="connsiteY8" fmla="*/ 2993689 h 2993689"/>
                <a:gd name="connsiteX9" fmla="*/ 2620198 w 3462418"/>
                <a:gd name="connsiteY9" fmla="*/ 2993689 h 2993689"/>
                <a:gd name="connsiteX10" fmla="*/ 2647978 w 3462418"/>
                <a:gd name="connsiteY10" fmla="*/ 2965249 h 2993689"/>
                <a:gd name="connsiteX11" fmla="*/ 2948384 w 3462418"/>
                <a:gd name="connsiteY11" fmla="*/ 2745916 h 2993689"/>
                <a:gd name="connsiteX12" fmla="*/ 3099450 w 3462418"/>
                <a:gd name="connsiteY12" fmla="*/ 2653232 h 2993689"/>
                <a:gd name="connsiteX13" fmla="*/ 3212964 w 3462418"/>
                <a:gd name="connsiteY13" fmla="*/ 2536069 h 2993689"/>
                <a:gd name="connsiteX14" fmla="*/ 3283488 w 3462418"/>
                <a:gd name="connsiteY14" fmla="*/ 2387060 h 2993689"/>
                <a:gd name="connsiteX15" fmla="*/ 3325484 w 3462418"/>
                <a:gd name="connsiteY15" fmla="*/ 2221531 h 2993689"/>
                <a:gd name="connsiteX16" fmla="*/ 3332716 w 3462418"/>
                <a:gd name="connsiteY16" fmla="*/ 2179270 h 2993689"/>
                <a:gd name="connsiteX17" fmla="*/ 3338819 w 3462418"/>
                <a:gd name="connsiteY17" fmla="*/ 2136943 h 2993689"/>
                <a:gd name="connsiteX18" fmla="*/ 3343397 w 3462418"/>
                <a:gd name="connsiteY18" fmla="*/ 2094483 h 2993689"/>
                <a:gd name="connsiteX19" fmla="*/ 3346714 w 3462418"/>
                <a:gd name="connsiteY19" fmla="*/ 2051956 h 2993689"/>
                <a:gd name="connsiteX20" fmla="*/ 3348572 w 3462418"/>
                <a:gd name="connsiteY20" fmla="*/ 1881717 h 2993689"/>
                <a:gd name="connsiteX21" fmla="*/ 3345985 w 3462418"/>
                <a:gd name="connsiteY21" fmla="*/ 1839257 h 2993689"/>
                <a:gd name="connsiteX22" fmla="*/ 3342070 w 3462418"/>
                <a:gd name="connsiteY22" fmla="*/ 1796929 h 2993689"/>
                <a:gd name="connsiteX23" fmla="*/ 3337227 w 3462418"/>
                <a:gd name="connsiteY23" fmla="*/ 1754668 h 2993689"/>
                <a:gd name="connsiteX24" fmla="*/ 3331256 w 3462418"/>
                <a:gd name="connsiteY24" fmla="*/ 1712540 h 2993689"/>
                <a:gd name="connsiteX25" fmla="*/ 3296492 w 3462418"/>
                <a:gd name="connsiteY25" fmla="*/ 1545817 h 2993689"/>
                <a:gd name="connsiteX26" fmla="*/ 3179195 w 3462418"/>
                <a:gd name="connsiteY26" fmla="*/ 1224313 h 2993689"/>
                <a:gd name="connsiteX27" fmla="*/ 3099716 w 3462418"/>
                <a:gd name="connsiteY27" fmla="*/ 1071125 h 2993689"/>
                <a:gd name="connsiteX28" fmla="*/ 3008160 w 3462418"/>
                <a:gd name="connsiteY28" fmla="*/ 923576 h 2993689"/>
                <a:gd name="connsiteX29" fmla="*/ 2905327 w 3462418"/>
                <a:gd name="connsiteY29" fmla="*/ 782330 h 2993689"/>
                <a:gd name="connsiteX30" fmla="*/ 2791481 w 3462418"/>
                <a:gd name="connsiteY30" fmla="*/ 648448 h 2993689"/>
                <a:gd name="connsiteX31" fmla="*/ 2667418 w 3462418"/>
                <a:gd name="connsiteY31" fmla="*/ 522526 h 2993689"/>
                <a:gd name="connsiteX32" fmla="*/ 2532739 w 3462418"/>
                <a:gd name="connsiteY32" fmla="*/ 406557 h 2993689"/>
                <a:gd name="connsiteX33" fmla="*/ 2388109 w 3462418"/>
                <a:gd name="connsiteY33" fmla="*/ 301601 h 2993689"/>
                <a:gd name="connsiteX34" fmla="*/ 2233527 w 3462418"/>
                <a:gd name="connsiteY34" fmla="*/ 210377 h 2993689"/>
                <a:gd name="connsiteX35" fmla="*/ 2069922 w 3462418"/>
                <a:gd name="connsiteY35" fmla="*/ 134811 h 2993689"/>
                <a:gd name="connsiteX36" fmla="*/ 1898423 w 3462418"/>
                <a:gd name="connsiteY36" fmla="*/ 77623 h 2993689"/>
                <a:gd name="connsiteX37" fmla="*/ 1540032 w 3462418"/>
                <a:gd name="connsiteY37" fmla="*/ 28926 h 2993689"/>
                <a:gd name="connsiteX38" fmla="*/ 1179784 w 3462418"/>
                <a:gd name="connsiteY38" fmla="*/ 68866 h 2993689"/>
                <a:gd name="connsiteX39" fmla="*/ 1168705 w 3462418"/>
                <a:gd name="connsiteY39" fmla="*/ 71121 h 2993689"/>
                <a:gd name="connsiteX40" fmla="*/ 1157758 w 3462418"/>
                <a:gd name="connsiteY40" fmla="*/ 73908 h 2993689"/>
                <a:gd name="connsiteX41" fmla="*/ 1135798 w 3462418"/>
                <a:gd name="connsiteY41" fmla="*/ 79547 h 2993689"/>
                <a:gd name="connsiteX42" fmla="*/ 1092011 w 3462418"/>
                <a:gd name="connsiteY42" fmla="*/ 90958 h 2993689"/>
                <a:gd name="connsiteX43" fmla="*/ 1048754 w 3462418"/>
                <a:gd name="connsiteY43" fmla="*/ 104028 h 2993689"/>
                <a:gd name="connsiteX44" fmla="*/ 1005763 w 3462418"/>
                <a:gd name="connsiteY44" fmla="*/ 117827 h 2993689"/>
                <a:gd name="connsiteX45" fmla="*/ 963303 w 3462418"/>
                <a:gd name="connsiteY45" fmla="*/ 133153 h 2993689"/>
                <a:gd name="connsiteX46" fmla="*/ 921175 w 3462418"/>
                <a:gd name="connsiteY46" fmla="*/ 149142 h 2993689"/>
                <a:gd name="connsiteX47" fmla="*/ 879776 w 3462418"/>
                <a:gd name="connsiteY47" fmla="*/ 166789 h 2993689"/>
                <a:gd name="connsiteX48" fmla="*/ 838709 w 3462418"/>
                <a:gd name="connsiteY48" fmla="*/ 185034 h 2993689"/>
                <a:gd name="connsiteX49" fmla="*/ 274453 w 3462418"/>
                <a:gd name="connsiteY49" fmla="*/ 607845 h 2993689"/>
                <a:gd name="connsiteX50" fmla="*/ 67351 w 3462418"/>
                <a:gd name="connsiteY50" fmla="*/ 886581 h 2993689"/>
                <a:gd name="connsiteX51" fmla="*/ 0 w 3462418"/>
                <a:gd name="connsiteY51" fmla="*/ 1008513 h 2993689"/>
                <a:gd name="connsiteX52" fmla="*/ 0 w 3462418"/>
                <a:gd name="connsiteY52" fmla="*/ 778734 h 2993689"/>
                <a:gd name="connsiteX53" fmla="*/ 59674 w 3462418"/>
                <a:gd name="connsiteY53" fmla="*/ 698933 h 2993689"/>
                <a:gd name="connsiteX54" fmla="*/ 1541758 w 3462418"/>
                <a:gd name="connsiteY54" fmla="*/ 0 h 29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2418" h="2993689">
                  <a:moveTo>
                    <a:pt x="0" y="2730212"/>
                  </a:moveTo>
                  <a:lnTo>
                    <a:pt x="55451" y="2830720"/>
                  </a:lnTo>
                  <a:cubicBezTo>
                    <a:pt x="85331" y="2879308"/>
                    <a:pt x="117557" y="2926541"/>
                    <a:pt x="152058" y="2972167"/>
                  </a:cubicBezTo>
                  <a:lnTo>
                    <a:pt x="170061" y="2993689"/>
                  </a:lnTo>
                  <a:lnTo>
                    <a:pt x="0" y="2993689"/>
                  </a:lnTo>
                  <a:close/>
                  <a:moveTo>
                    <a:pt x="1541758" y="0"/>
                  </a:moveTo>
                  <a:cubicBezTo>
                    <a:pt x="2602533" y="0"/>
                    <a:pt x="3462418" y="859886"/>
                    <a:pt x="3462418" y="1920662"/>
                  </a:cubicBezTo>
                  <a:cubicBezTo>
                    <a:pt x="3462418" y="2252154"/>
                    <a:pt x="3378445" y="2564028"/>
                    <a:pt x="3230610" y="2836173"/>
                  </a:cubicBezTo>
                  <a:lnTo>
                    <a:pt x="3134917" y="2993689"/>
                  </a:lnTo>
                  <a:lnTo>
                    <a:pt x="2620198" y="2993689"/>
                  </a:lnTo>
                  <a:lnTo>
                    <a:pt x="2647978" y="2965249"/>
                  </a:lnTo>
                  <a:cubicBezTo>
                    <a:pt x="2735818" y="2877741"/>
                    <a:pt x="2841305" y="2805691"/>
                    <a:pt x="2948384" y="2745916"/>
                  </a:cubicBezTo>
                  <a:cubicBezTo>
                    <a:pt x="3001393" y="2715397"/>
                    <a:pt x="3054004" y="2686803"/>
                    <a:pt x="3099450" y="2653232"/>
                  </a:cubicBezTo>
                  <a:cubicBezTo>
                    <a:pt x="3145094" y="2619862"/>
                    <a:pt x="3183242" y="2581382"/>
                    <a:pt x="3212964" y="2536069"/>
                  </a:cubicBezTo>
                  <a:cubicBezTo>
                    <a:pt x="3243151" y="2491221"/>
                    <a:pt x="3265509" y="2440334"/>
                    <a:pt x="3283488" y="2387060"/>
                  </a:cubicBezTo>
                  <a:cubicBezTo>
                    <a:pt x="3301468" y="2333786"/>
                    <a:pt x="3314869" y="2277725"/>
                    <a:pt x="3325484" y="2221531"/>
                  </a:cubicBezTo>
                  <a:cubicBezTo>
                    <a:pt x="3327872" y="2207400"/>
                    <a:pt x="3330725" y="2193401"/>
                    <a:pt x="3332716" y="2179270"/>
                  </a:cubicBezTo>
                  <a:lnTo>
                    <a:pt x="3338819" y="2136943"/>
                  </a:lnTo>
                  <a:lnTo>
                    <a:pt x="3343397" y="2094483"/>
                  </a:lnTo>
                  <a:cubicBezTo>
                    <a:pt x="3345122" y="2080351"/>
                    <a:pt x="3345520" y="2066088"/>
                    <a:pt x="3346714" y="2051956"/>
                  </a:cubicBezTo>
                  <a:cubicBezTo>
                    <a:pt x="3350761" y="1995232"/>
                    <a:pt x="3350828" y="1938376"/>
                    <a:pt x="3348572" y="1881717"/>
                  </a:cubicBezTo>
                  <a:lnTo>
                    <a:pt x="3345985" y="1839257"/>
                  </a:lnTo>
                  <a:cubicBezTo>
                    <a:pt x="3344857" y="1825126"/>
                    <a:pt x="3343330" y="1811061"/>
                    <a:pt x="3342070" y="1796929"/>
                  </a:cubicBezTo>
                  <a:cubicBezTo>
                    <a:pt x="3340943" y="1782798"/>
                    <a:pt x="3338819" y="1768733"/>
                    <a:pt x="3337227" y="1754668"/>
                  </a:cubicBezTo>
                  <a:cubicBezTo>
                    <a:pt x="3335767" y="1740537"/>
                    <a:pt x="3333445" y="1726538"/>
                    <a:pt x="3331256" y="1712540"/>
                  </a:cubicBezTo>
                  <a:cubicBezTo>
                    <a:pt x="3322366" y="1656479"/>
                    <a:pt x="3310756" y="1600883"/>
                    <a:pt x="3296492" y="1545817"/>
                  </a:cubicBezTo>
                  <a:cubicBezTo>
                    <a:pt x="3267300" y="1435885"/>
                    <a:pt x="3227892" y="1328275"/>
                    <a:pt x="3179195" y="1224313"/>
                  </a:cubicBezTo>
                  <a:cubicBezTo>
                    <a:pt x="3154781" y="1172433"/>
                    <a:pt x="3128309" y="1121281"/>
                    <a:pt x="3099716" y="1071125"/>
                  </a:cubicBezTo>
                  <a:cubicBezTo>
                    <a:pt x="3071386" y="1020837"/>
                    <a:pt x="3040603" y="971742"/>
                    <a:pt x="3008160" y="923576"/>
                  </a:cubicBezTo>
                  <a:cubicBezTo>
                    <a:pt x="2975784" y="875344"/>
                    <a:pt x="2941219" y="828439"/>
                    <a:pt x="2905327" y="782330"/>
                  </a:cubicBezTo>
                  <a:cubicBezTo>
                    <a:pt x="2869170" y="736486"/>
                    <a:pt x="2831155" y="691836"/>
                    <a:pt x="2791481" y="648448"/>
                  </a:cubicBezTo>
                  <a:cubicBezTo>
                    <a:pt x="2751740" y="605191"/>
                    <a:pt x="2710674" y="562797"/>
                    <a:pt x="2667418" y="522526"/>
                  </a:cubicBezTo>
                  <a:cubicBezTo>
                    <a:pt x="2624227" y="482189"/>
                    <a:pt x="2579313" y="443444"/>
                    <a:pt x="2532739" y="406557"/>
                  </a:cubicBezTo>
                  <a:cubicBezTo>
                    <a:pt x="2486165" y="369669"/>
                    <a:pt x="2437999" y="334441"/>
                    <a:pt x="2388109" y="301601"/>
                  </a:cubicBezTo>
                  <a:cubicBezTo>
                    <a:pt x="2338085" y="269026"/>
                    <a:pt x="2286669" y="238176"/>
                    <a:pt x="2233527" y="210377"/>
                  </a:cubicBezTo>
                  <a:cubicBezTo>
                    <a:pt x="2180451" y="182447"/>
                    <a:pt x="2125983" y="156771"/>
                    <a:pt x="2069922" y="134811"/>
                  </a:cubicBezTo>
                  <a:cubicBezTo>
                    <a:pt x="2013994" y="112520"/>
                    <a:pt x="1956739" y="93213"/>
                    <a:pt x="1898423" y="77623"/>
                  </a:cubicBezTo>
                  <a:cubicBezTo>
                    <a:pt x="1781856" y="46242"/>
                    <a:pt x="1661044" y="28794"/>
                    <a:pt x="1540032" y="28926"/>
                  </a:cubicBezTo>
                  <a:cubicBezTo>
                    <a:pt x="1418821" y="29325"/>
                    <a:pt x="1297744" y="42660"/>
                    <a:pt x="1179784" y="68866"/>
                  </a:cubicBezTo>
                  <a:lnTo>
                    <a:pt x="1168705" y="71121"/>
                  </a:lnTo>
                  <a:lnTo>
                    <a:pt x="1157758" y="73908"/>
                  </a:lnTo>
                  <a:lnTo>
                    <a:pt x="1135798" y="79547"/>
                  </a:lnTo>
                  <a:lnTo>
                    <a:pt x="1092011" y="90958"/>
                  </a:lnTo>
                  <a:cubicBezTo>
                    <a:pt x="1077349" y="94408"/>
                    <a:pt x="1063151" y="99582"/>
                    <a:pt x="1048754" y="104028"/>
                  </a:cubicBezTo>
                  <a:lnTo>
                    <a:pt x="1005763" y="117827"/>
                  </a:lnTo>
                  <a:cubicBezTo>
                    <a:pt x="991300" y="122139"/>
                    <a:pt x="977434" y="127978"/>
                    <a:pt x="963303" y="133153"/>
                  </a:cubicBezTo>
                  <a:lnTo>
                    <a:pt x="921175" y="149142"/>
                  </a:lnTo>
                  <a:cubicBezTo>
                    <a:pt x="907043" y="154184"/>
                    <a:pt x="893509" y="160818"/>
                    <a:pt x="879776" y="166789"/>
                  </a:cubicBezTo>
                  <a:lnTo>
                    <a:pt x="838709" y="185034"/>
                  </a:lnTo>
                  <a:cubicBezTo>
                    <a:pt x="621233" y="286209"/>
                    <a:pt x="429764" y="433957"/>
                    <a:pt x="274453" y="607845"/>
                  </a:cubicBezTo>
                  <a:cubicBezTo>
                    <a:pt x="196565" y="694822"/>
                    <a:pt x="127434" y="788301"/>
                    <a:pt x="67351" y="886581"/>
                  </a:cubicBezTo>
                  <a:lnTo>
                    <a:pt x="0" y="1008513"/>
                  </a:lnTo>
                  <a:lnTo>
                    <a:pt x="0" y="778734"/>
                  </a:lnTo>
                  <a:lnTo>
                    <a:pt x="59674" y="698933"/>
                  </a:lnTo>
                  <a:cubicBezTo>
                    <a:pt x="411948" y="272073"/>
                    <a:pt x="945071" y="0"/>
                    <a:pt x="154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F16C50-F398-4082-942C-098B046B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10318" y="2598821"/>
            <a:ext cx="2504298" cy="3401889"/>
            <a:chOff x="3224685" y="2598821"/>
            <a:chExt cx="3339065" cy="340188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DC8D47-7123-4497-B7D1-769033844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4" y="2705797"/>
              <a:ext cx="3254181" cy="3187937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D9EAF00-1329-4886-AF49-52D59ECE4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705797"/>
              <a:ext cx="3271790" cy="3187937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86049FB-0264-4F59-9D62-643690143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5" y="2683818"/>
              <a:ext cx="3271790" cy="3231975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1" name="Freeform: Shape 40">
              <a:extLst>
                <a:ext uri="{FF2B5EF4-FFF2-40B4-BE49-F238E27FC236}">
                  <a16:creationId xmlns:a16="http://schemas.microsoft.com/office/drawing/2014/main" id="{1EBD7950-2F60-42E5-B00A-DB0131FA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598821"/>
              <a:ext cx="3339065" cy="3401889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E85DA3-F425-DE42-9AA6-A99CCAD557FF}"/>
              </a:ext>
            </a:extLst>
          </p:cNvPr>
          <p:cNvSpPr txBox="1"/>
          <p:nvPr/>
        </p:nvSpPr>
        <p:spPr>
          <a:xfrm>
            <a:off x="3767646" y="3430817"/>
            <a:ext cx="4766147" cy="3217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4400" b="1">
                <a:solidFill>
                  <a:schemeClr val="tx2"/>
                </a:solidFill>
              </a:rPr>
              <a:t>Special Subjects</a:t>
            </a:r>
            <a:r>
              <a:rPr lang="en-US" sz="4400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tx2"/>
                </a:solidFill>
              </a:rPr>
              <a:t>       45-minutes each day  in the classroom (except PE)</a:t>
            </a:r>
            <a:endParaRPr lang="en-US" sz="1700" b="1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tx2"/>
                </a:solidFill>
              </a:rPr>
              <a:t>Spanish</a:t>
            </a:r>
            <a:endParaRPr lang="en-US" sz="36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tx2"/>
                </a:solidFill>
              </a:rPr>
              <a:t>Music</a:t>
            </a:r>
            <a:endParaRPr lang="en-US" sz="36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tx2"/>
                </a:solidFill>
              </a:rPr>
              <a:t>Art</a:t>
            </a:r>
            <a:endParaRPr lang="en-US" sz="36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tx2"/>
                </a:solidFill>
              </a:rPr>
              <a:t>P.E. (Twice per week)</a:t>
            </a:r>
            <a:endParaRPr lang="en-US" sz="3600">
              <a:solidFill>
                <a:schemeClr val="tx2"/>
              </a:solidFill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b="1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2A99DA-47EB-4E99-815A-75A1DCC642A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F0318-03BA-B345-95E9-22BD6B69343D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8FC62-A6CB-D042-88C9-DEA913FEA4B9}"/>
              </a:ext>
            </a:extLst>
          </p:cNvPr>
          <p:cNvSpPr txBox="1"/>
          <p:nvPr/>
        </p:nvSpPr>
        <p:spPr>
          <a:xfrm>
            <a:off x="1084881" y="1549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FE0417-690A-4444-826F-885B52976B32}"/>
              </a:ext>
            </a:extLst>
          </p:cNvPr>
          <p:cNvSpPr txBox="1">
            <a:spLocks/>
          </p:cNvSpPr>
          <p:nvPr/>
        </p:nvSpPr>
        <p:spPr>
          <a:xfrm>
            <a:off x="5490349" y="609600"/>
            <a:ext cx="310501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Daily Schedule </a:t>
            </a:r>
            <a:endParaRPr lang="en-US" b="1">
              <a:solidFill>
                <a:schemeClr val="tx2">
                  <a:lumMod val="7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3" name="Picture 2" descr="A group of children playing with leaves on a light table&#10;&#10;Description automatically generated">
            <a:extLst>
              <a:ext uri="{FF2B5EF4-FFF2-40B4-BE49-F238E27FC236}">
                <a16:creationId xmlns:a16="http://schemas.microsoft.com/office/drawing/2014/main" id="{928B5771-3E53-96AA-7966-84C0CC60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4" r="22848"/>
          <a:stretch/>
        </p:blipFill>
        <p:spPr>
          <a:xfrm>
            <a:off x="20" y="10"/>
            <a:ext cx="4828409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13C999B-A44D-D84B-9B02-91C75FE4BCEE}"/>
              </a:ext>
            </a:extLst>
          </p:cNvPr>
          <p:cNvSpPr txBox="1">
            <a:spLocks/>
          </p:cNvSpPr>
          <p:nvPr/>
        </p:nvSpPr>
        <p:spPr>
          <a:xfrm>
            <a:off x="4521284" y="2467428"/>
            <a:ext cx="4620725" cy="3908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base">
              <a:lnSpc>
                <a:spcPct val="90000"/>
              </a:lnSpc>
            </a:pPr>
            <a:r>
              <a:rPr lang="en-US" sz="1400" dirty="0"/>
              <a:t>8:20AM – 8:40AM  Arrival</a:t>
            </a:r>
          </a:p>
          <a:p>
            <a:pPr indent="-228600">
              <a:lnSpc>
                <a:spcPct val="90000"/>
              </a:lnSpc>
            </a:pPr>
            <a:r>
              <a:rPr lang="en-US" sz="1400" dirty="0"/>
              <a:t>8:40 AM – 9:00 AM  Breakfast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9:05AM – 9:35AM  Morning Meeting/ Building Blocks</a:t>
            </a: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9:35 AM – 10:20 AM  Specials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10:25AM- 10:35 AM Heggerty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10:35 AM-11:35 AM Centers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11:40AM-11:55AM Read Aloud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11:55 AM- 12:15PM Recess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12:15PM- 1:00 PM Lunch/Bathroom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1:00 PM- 2:30PM  Rest/Quiet Time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2:30PM- 2:55 PM Snack/Reflection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2:55PM – 3:10 PM Recess</a:t>
            </a:r>
            <a:endParaRPr lang="en-US" sz="1400" dirty="0">
              <a:ea typeface="Calibri"/>
              <a:cs typeface="Calibri"/>
            </a:endParaRPr>
          </a:p>
          <a:p>
            <a:pPr indent="-228600" fontAlgn="base">
              <a:lnSpc>
                <a:spcPct val="90000"/>
              </a:lnSpc>
            </a:pPr>
            <a:r>
              <a:rPr lang="en-US" sz="1400" dirty="0"/>
              <a:t>3:10 PM – 3:15Pm  Prepare for Dismissal/Dismissal</a:t>
            </a:r>
            <a:endParaRPr lang="en-US" sz="14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</a:pPr>
            <a:endParaRPr 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A2A99DA-47EB-4E99-815A-75A1DCC642A2}" type="datetime1">
              <a:rPr lang="en-US" sz="9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1/24/2024</a:t>
            </a:fld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F0318-03BA-B345-95E9-22BD6B69343D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6DD0-4F03-B044-8A80-35959E07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99DA-47EB-4E99-815A-75A1DCC642A2}" type="datetime1">
              <a:rPr lang="en-US" smtClean="0"/>
              <a:t>1/24/2024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F0318-03BA-B345-95E9-22BD6B69343D}"/>
              </a:ext>
            </a:extLst>
          </p:cNvPr>
          <p:cNvSpPr txBox="1"/>
          <p:nvPr/>
        </p:nvSpPr>
        <p:spPr>
          <a:xfrm>
            <a:off x="1301858" y="2092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8FC62-A6CB-D042-88C9-DEA913FEA4B9}"/>
              </a:ext>
            </a:extLst>
          </p:cNvPr>
          <p:cNvSpPr txBox="1"/>
          <p:nvPr/>
        </p:nvSpPr>
        <p:spPr>
          <a:xfrm>
            <a:off x="1084881" y="1549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FE0417-690A-4444-826F-885B52976B32}"/>
              </a:ext>
            </a:extLst>
          </p:cNvPr>
          <p:cNvSpPr txBox="1">
            <a:spLocks/>
          </p:cNvSpPr>
          <p:nvPr/>
        </p:nvSpPr>
        <p:spPr>
          <a:xfrm>
            <a:off x="0" y="52453"/>
            <a:ext cx="9447213" cy="70696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tx2"/>
                </a:solidFill>
              </a:rPr>
              <a:t>Arrival and Dismissal</a:t>
            </a:r>
            <a:endParaRPr lang="en-US" sz="4800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A42601-B2D6-4C43-8B0C-28B07A7B4876}"/>
              </a:ext>
            </a:extLst>
          </p:cNvPr>
          <p:cNvSpPr txBox="1">
            <a:spLocks/>
          </p:cNvSpPr>
          <p:nvPr/>
        </p:nvSpPr>
        <p:spPr>
          <a:xfrm>
            <a:off x="445503" y="1066800"/>
            <a:ext cx="3892514" cy="45671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/>
          </a:p>
          <a:p>
            <a:pPr>
              <a:buBlip>
                <a:blip r:embed="rId2"/>
              </a:buBlip>
            </a:pPr>
            <a:r>
              <a:rPr lang="en-US" sz="3600">
                <a:cs typeface="Calibri"/>
              </a:rPr>
              <a:t>8:20 Arrival</a:t>
            </a:r>
            <a:endParaRPr lang="en-US" sz="3600"/>
          </a:p>
          <a:p>
            <a:pPr>
              <a:buBlip>
                <a:blip r:embed="rId2"/>
              </a:buBlip>
            </a:pPr>
            <a:r>
              <a:rPr lang="en-US" sz="3600">
                <a:cs typeface="Calibri"/>
              </a:rPr>
              <a:t>8:40 Teacher Pickup/Breakfast in the classroom</a:t>
            </a:r>
            <a:endParaRPr lang="en-US">
              <a:cs typeface="Calibri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US" sz="3600"/>
              <a:t>9:00- Attendance taken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6B76EB6-EC43-FC4D-8355-A8F9BA1EE764}"/>
              </a:ext>
            </a:extLst>
          </p:cNvPr>
          <p:cNvSpPr txBox="1">
            <a:spLocks/>
          </p:cNvSpPr>
          <p:nvPr/>
        </p:nvSpPr>
        <p:spPr>
          <a:xfrm>
            <a:off x="4567804" y="1726923"/>
            <a:ext cx="3909448" cy="3648749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sz="3600" dirty="0"/>
              <a:t>2:45- Early dismissal ends</a:t>
            </a:r>
          </a:p>
          <a:p>
            <a:pPr>
              <a:buBlip>
                <a:blip r:embed="rId2"/>
              </a:buBlip>
            </a:pPr>
            <a:r>
              <a:rPr lang="en-US" sz="3600" dirty="0"/>
              <a:t>3:10 - Teachers prepare for dismissal</a:t>
            </a:r>
            <a:endParaRPr lang="en-US" sz="3600" dirty="0">
              <a:cs typeface="Calibri"/>
            </a:endParaRPr>
          </a:p>
          <a:p>
            <a:pPr>
              <a:buBlip>
                <a:blip r:embed="rId2"/>
              </a:buBlip>
            </a:pPr>
            <a:r>
              <a:rPr lang="en-US" sz="3600" dirty="0"/>
              <a:t>3:15 - Students are dismissed on the ECE playground</a:t>
            </a:r>
            <a:endParaRPr lang="en-US" sz="3600" dirty="0"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DD04F-6715-4648-B3BD-42DAC7E4FC0C}"/>
              </a:ext>
            </a:extLst>
          </p:cNvPr>
          <p:cNvSpPr txBox="1"/>
          <p:nvPr/>
        </p:nvSpPr>
        <p:spPr>
          <a:xfrm>
            <a:off x="141609" y="5781474"/>
            <a:ext cx="900239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* During Inclement Weather and Staff Meeting Days, students will be released from the ECE corridor. Parents/Guardians will come to the ECE door to sign out.</a:t>
            </a:r>
            <a:endParaRPr lang="en-US" b="1" i="1">
              <a:solidFill>
                <a:srgbClr val="FF0000"/>
              </a:solidFill>
              <a:cs typeface="Calibri"/>
            </a:endParaRPr>
          </a:p>
          <a:p>
            <a:endParaRPr lang="en-US" b="1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03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Miner ECE General Info</vt:lpstr>
      <vt:lpstr>PowerPoint Presentation</vt:lpstr>
      <vt:lpstr>Our Curricula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Bruce (DCPS)</dc:creator>
  <cp:revision>24</cp:revision>
  <dcterms:created xsi:type="dcterms:W3CDTF">2020-12-07T18:47:13Z</dcterms:created>
  <dcterms:modified xsi:type="dcterms:W3CDTF">2024-01-24T16:27:46Z</dcterms:modified>
</cp:coreProperties>
</file>